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774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kern="1200" baseline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Понятен и Удобен ли в использовании интерфейс сайта муниципального района «Интерактивный бюджет для граждан»?, 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8.6901638879539084E-2"/>
                  <c:y val="-0.172950771673659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6552693119912205E-2"/>
                  <c:y val="-0.1124180015878787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5519906079758587E-2"/>
                  <c:y val="-8.647538583682980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7934425919692722E-2"/>
                  <c:y val="-1.153005144491063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сайт легок в использовании</c:v>
                </c:pt>
                <c:pt idx="1">
                  <c:v>Да, что бы понимать из каких источников формируется бюджет</c:v>
                </c:pt>
                <c:pt idx="2">
                  <c:v>Нет, изучение информации о бюджете мне не интересно</c:v>
                </c:pt>
                <c:pt idx="3">
                  <c:v>другое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</c:v>
                </c:pt>
                <c:pt idx="1">
                  <c:v>31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kern="1200" baseline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Принимали ли Вы участие в формировании бюджета муниципального района Мелеузовский район на сайте «Интерактивного бюджета»?</a:t>
            </a:r>
            <a:r>
              <a:rPr lang="ru-RU" sz="1150" b="1" i="0" u="none" strike="noStrike" kern="1200" baseline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согласен с данным распределением дохово и расходов</c:v>
                </c:pt>
                <c:pt idx="1">
                  <c:v>да, внес (ла) свои предложения</c:v>
                </c:pt>
                <c:pt idx="2">
                  <c:v>Нет, мне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57</c:v>
                </c:pt>
                <c:pt idx="1">
                  <c:v>27</c:v>
                </c:pt>
                <c:pt idx="2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22-4ECD-BC17-621FBB810A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6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kern="1200" baseline="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Знаете ли вы, что Мелеузовский район участвует в пилотном проекте «Интерактивный бюджет для граждан»?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  <c:perspective val="3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Нет, надо поитересоваться</c:v>
                </c:pt>
                <c:pt idx="2">
                  <c:v>нет, мне это не интересно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</c:v>
                </c:pt>
                <c:pt idx="1">
                  <c:v>15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 algn="ctr" rtl="0">
              <a:defRPr lang="ru-RU" sz="115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kern="1200" baseline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 каких сфер, по Вашему мнению, следует сократить? (можно выбрать несколько вариантов)</a:t>
            </a:r>
            <a:endParaRPr lang="ru-RU" sz="1150" b="1" i="0" u="none" strike="noStrike" kern="1200" baseline="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1"/>
          <c:dLbls>
            <c:dLbl>
              <c:idx val="8"/>
              <c:layout>
                <c:manualLayout>
                  <c:x val="-2.7884611865963568E-2"/>
                  <c:y val="-3.58201613543142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2.1688031451305004E-2"/>
                  <c:y val="-2.38801075695423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3.7179482487951429E-2"/>
                  <c:y val="-4.298419362517708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-3.0982902073292862E-3"/>
                  <c:y val="-4.537220438213131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4.3376062902610008E-2"/>
                  <c:y val="-2.626811832649706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СМИ и некомерческие организации</c:v>
                </c:pt>
                <c:pt idx="1">
                  <c:v>Прочие административные функции</c:v>
                </c:pt>
                <c:pt idx="2">
                  <c:v>Культура</c:v>
                </c:pt>
                <c:pt idx="3">
                  <c:v>Молодежная политика</c:v>
                </c:pt>
                <c:pt idx="4">
                  <c:v>Резерв</c:v>
                </c:pt>
                <c:pt idx="5">
                  <c:v>Муниципальное управление</c:v>
                </c:pt>
                <c:pt idx="6">
                  <c:v>Образование</c:v>
                </c:pt>
                <c:pt idx="7">
                  <c:v>ЖКХ</c:v>
                </c:pt>
                <c:pt idx="8">
                  <c:v>Социальная поддержка</c:v>
                </c:pt>
                <c:pt idx="9">
                  <c:v>Поддержка поселений</c:v>
                </c:pt>
                <c:pt idx="10">
                  <c:v>Экономическое развитие</c:v>
                </c:pt>
                <c:pt idx="11">
                  <c:v>Безопасность</c:v>
                </c:pt>
                <c:pt idx="12">
                  <c:v>Физическая культура и спорт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39</c:v>
                </c:pt>
                <c:pt idx="1">
                  <c:v>18</c:v>
                </c:pt>
                <c:pt idx="2">
                  <c:v>17</c:v>
                </c:pt>
                <c:pt idx="3">
                  <c:v>9</c:v>
                </c:pt>
                <c:pt idx="4">
                  <c:v>9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 algn="ctr" rtl="0">
              <a:defRPr lang="ru-RU" sz="115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kern="1200" baseline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случае поступления дополнительных доходов в бюджет района, на какие цели, по Вашему мнению, следуют направить их в первую очередь? (можно выбрать несколько вариантов)</a:t>
            </a:r>
            <a:endParaRPr lang="ru-RU" sz="1150" b="1" i="0" u="none" strike="noStrike" kern="1200" baseline="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1"/>
          <c:dLbls>
            <c:dLbl>
              <c:idx val="0"/>
              <c:layout>
                <c:manualLayout>
                  <c:x val="-6.5064094353915039E-2"/>
                  <c:y val="-5.731225816690277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0277772695280718E-2"/>
                  <c:y val="-4.05961828682228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9145286634537103E-2"/>
                  <c:y val="-5.970026892385701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"/>
                  <c:y val="-2.865612908345134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3376062902610008E-2"/>
                  <c:y val="-2.14920968125885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4.3376062902610008E-2"/>
                  <c:y val="2.62681183264971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2.7884611865963568E-2"/>
                  <c:y val="-3.58201613543142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2.1688031451305004E-2"/>
                  <c:y val="-2.38801075695423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3.7179482487951429E-2"/>
                  <c:y val="-4.298419362517708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-3.0982902073292862E-3"/>
                  <c:y val="-4.537220438213131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-8.3653835597890733E-2"/>
                  <c:y val="-3.820817211126851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СМИ и некомерческие организации</c:v>
                </c:pt>
                <c:pt idx="1">
                  <c:v>Прочие административные функции</c:v>
                </c:pt>
                <c:pt idx="2">
                  <c:v>Культура</c:v>
                </c:pt>
                <c:pt idx="3">
                  <c:v>Молодежная политика</c:v>
                </c:pt>
                <c:pt idx="4">
                  <c:v>Резерв</c:v>
                </c:pt>
                <c:pt idx="5">
                  <c:v>Муниципальное управление</c:v>
                </c:pt>
                <c:pt idx="6">
                  <c:v>Образование</c:v>
                </c:pt>
                <c:pt idx="7">
                  <c:v>ЖКХ</c:v>
                </c:pt>
                <c:pt idx="8">
                  <c:v>Социальная поддержка</c:v>
                </c:pt>
                <c:pt idx="9">
                  <c:v>Поддержка поселений</c:v>
                </c:pt>
                <c:pt idx="10">
                  <c:v>Экономическое развитие</c:v>
                </c:pt>
                <c:pt idx="11">
                  <c:v>Безопасность</c:v>
                </c:pt>
                <c:pt idx="12">
                  <c:v>Физическая культура и спорт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9</c:v>
                </c:pt>
                <c:pt idx="3">
                  <c:v>8</c:v>
                </c:pt>
                <c:pt idx="4">
                  <c:v>3</c:v>
                </c:pt>
                <c:pt idx="5">
                  <c:v>5</c:v>
                </c:pt>
                <c:pt idx="6">
                  <c:v>36</c:v>
                </c:pt>
                <c:pt idx="7">
                  <c:v>32</c:v>
                </c:pt>
                <c:pt idx="8">
                  <c:v>26</c:v>
                </c:pt>
                <c:pt idx="9">
                  <c:v>16</c:v>
                </c:pt>
                <c:pt idx="10">
                  <c:v>17</c:v>
                </c:pt>
                <c:pt idx="11">
                  <c:v>17</c:v>
                </c:pt>
                <c:pt idx="12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0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B8B3DAA-3963-4B72-811B-EBAAD96B0F11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9920" y="536029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effectLst/>
              </a:rPr>
              <a:t>Опрос для граждан по бюджетной тематике за 3 квартал 2019 года для жителей муниципального района Мелеузовский район Республики Башкортостан 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559924467"/>
              </p:ext>
            </p:extLst>
          </p:nvPr>
        </p:nvGraphicFramePr>
        <p:xfrm>
          <a:off x="4256725" y="1801736"/>
          <a:ext cx="3068987" cy="440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87062" y="1432404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человек,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опроса приведены ниже: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33450253"/>
              </p:ext>
            </p:extLst>
          </p:nvPr>
        </p:nvGraphicFramePr>
        <p:xfrm>
          <a:off x="7882760" y="1801736"/>
          <a:ext cx="3300248" cy="4409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23969135"/>
              </p:ext>
            </p:extLst>
          </p:nvPr>
        </p:nvGraphicFramePr>
        <p:xfrm>
          <a:off x="898670" y="1801736"/>
          <a:ext cx="2727399" cy="440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776911"/>
              </p:ext>
            </p:extLst>
          </p:nvPr>
        </p:nvGraphicFramePr>
        <p:xfrm>
          <a:off x="1397875" y="630621"/>
          <a:ext cx="4099035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4000214"/>
              </p:ext>
            </p:extLst>
          </p:nvPr>
        </p:nvGraphicFramePr>
        <p:xfrm>
          <a:off x="6773917" y="635876"/>
          <a:ext cx="4099035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873</TotalTime>
  <Words>170</Words>
  <Application>Microsoft Office PowerPoint</Application>
  <PresentationFormat>Произвольный</PresentationFormat>
  <Paragraphs>28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NewsPrint</vt:lpstr>
      <vt:lpstr>Опрос для граждан по бюджетной тематике за 3 квартал 2019 года для жителей муниципального района Мелеузовский район Республики Башкортостан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Елена</cp:lastModifiedBy>
  <cp:revision>59</cp:revision>
  <cp:lastPrinted>2017-09-25T08:59:29Z</cp:lastPrinted>
  <dcterms:created xsi:type="dcterms:W3CDTF">2017-06-23T08:41:46Z</dcterms:created>
  <dcterms:modified xsi:type="dcterms:W3CDTF">2019-09-18T10:27:50Z</dcterms:modified>
</cp:coreProperties>
</file>