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66" r:id="rId3"/>
    <p:sldId id="272" r:id="rId4"/>
    <p:sldId id="273" r:id="rId5"/>
    <p:sldId id="261" r:id="rId6"/>
    <p:sldId id="278" r:id="rId7"/>
    <p:sldId id="277" r:id="rId8"/>
    <p:sldId id="276" r:id="rId9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5.52</c:v>
                </c:pt>
                <c:pt idx="1">
                  <c:v>94.48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Pt>
            <c:idx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25.6</c:v>
                </c:pt>
                <c:pt idx="1">
                  <c:v>74.400000000000006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9F028E-0729-4880-B2B9-51DE21CBC7EE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B750F712-1EC6-4B0C-8EE1-905208DE2C16}">
      <dgm:prSet phldrT="[Текст]"/>
      <dgm:spPr/>
      <dgm:t>
        <a:bodyPr/>
        <a:lstStyle/>
        <a:p>
          <a:r>
            <a:rPr lang="ru-RU" dirty="0" smtClean="0"/>
            <a:t>Мы все- налогоплательщики</a:t>
          </a:r>
          <a:endParaRPr lang="ru-RU" dirty="0"/>
        </a:p>
      </dgm:t>
    </dgm:pt>
    <dgm:pt modelId="{C4E7AEE7-EEAD-4012-BA31-CCDE454728B2}" type="parTrans" cxnId="{C9CC6774-2F0E-4CC8-8895-AB2F13AC128A}">
      <dgm:prSet/>
      <dgm:spPr/>
      <dgm:t>
        <a:bodyPr/>
        <a:lstStyle/>
        <a:p>
          <a:endParaRPr lang="ru-RU"/>
        </a:p>
      </dgm:t>
    </dgm:pt>
    <dgm:pt modelId="{72912798-247B-4521-B57A-F1F415A1981F}" type="sibTrans" cxnId="{C9CC6774-2F0E-4CC8-8895-AB2F13AC128A}">
      <dgm:prSet/>
      <dgm:spPr/>
      <dgm:t>
        <a:bodyPr/>
        <a:lstStyle/>
        <a:p>
          <a:r>
            <a:rPr lang="ru-RU" dirty="0" smtClean="0"/>
            <a:t>Бюджет муниципального района Мелеузовский район Республики Башкортостан </a:t>
          </a:r>
          <a:endParaRPr lang="ru-RU" dirty="0"/>
        </a:p>
      </dgm:t>
    </dgm:pt>
    <dgm:pt modelId="{6F0926CB-2839-479E-B84A-07CD7439CE4E}">
      <dgm:prSet phldrT="[Текст]"/>
      <dgm:spPr/>
      <dgm:t>
        <a:bodyPr/>
        <a:lstStyle/>
        <a:p>
          <a:r>
            <a:rPr lang="ru-RU" dirty="0" smtClean="0"/>
            <a:t>Налог на доходы физических лиц</a:t>
          </a:r>
          <a:endParaRPr lang="ru-RU" dirty="0"/>
        </a:p>
      </dgm:t>
    </dgm:pt>
    <dgm:pt modelId="{AC5AAF6A-5A76-4B50-9351-F85914963E46}" type="parTrans" cxnId="{9BF501D3-17A8-46F6-A329-DEFBEE548DE7}">
      <dgm:prSet/>
      <dgm:spPr/>
      <dgm:t>
        <a:bodyPr/>
        <a:lstStyle/>
        <a:p>
          <a:endParaRPr lang="ru-RU"/>
        </a:p>
      </dgm:t>
    </dgm:pt>
    <dgm:pt modelId="{87EC6F6A-005D-402A-9BB9-49FDA2951D1B}" type="sibTrans" cxnId="{9BF501D3-17A8-46F6-A329-DEFBEE548DE7}">
      <dgm:prSet custT="1"/>
      <dgm:spPr/>
      <dgm:t>
        <a:bodyPr/>
        <a:lstStyle/>
        <a:p>
          <a:pPr algn="r"/>
          <a:r>
            <a:rPr lang="ru-RU" sz="1800" dirty="0" smtClean="0">
              <a:solidFill>
                <a:srgbClr val="0070C0"/>
              </a:solidFill>
            </a:rPr>
            <a:t>Ставка налога </a:t>
          </a:r>
          <a:r>
            <a:rPr lang="ru-RU" sz="3200" dirty="0" smtClean="0">
              <a:solidFill>
                <a:srgbClr val="0070C0"/>
              </a:solidFill>
            </a:rPr>
            <a:t>13%</a:t>
          </a:r>
          <a:endParaRPr lang="ru-RU" sz="1800" dirty="0" smtClean="0">
            <a:solidFill>
              <a:srgbClr val="0070C0"/>
            </a:solidFill>
          </a:endParaRPr>
        </a:p>
        <a:p>
          <a:pPr algn="l"/>
          <a:r>
            <a:rPr lang="ru-RU" sz="1200" dirty="0" smtClean="0"/>
            <a:t>В отдельных случаях 9%, 30%, 35%</a:t>
          </a:r>
          <a:endParaRPr lang="ru-RU" sz="1200" dirty="0"/>
        </a:p>
      </dgm:t>
    </dgm:pt>
    <dgm:pt modelId="{0BD3E2D8-13F3-4782-8F99-91BD65EEB44F}">
      <dgm:prSet phldrT="[Текст]"/>
      <dgm:spPr/>
      <dgm:t>
        <a:bodyPr/>
        <a:lstStyle/>
        <a:p>
          <a:r>
            <a:rPr lang="ru-RU" dirty="0" smtClean="0"/>
            <a:t>Земельный налог</a:t>
          </a:r>
          <a:endParaRPr lang="ru-RU" dirty="0"/>
        </a:p>
      </dgm:t>
    </dgm:pt>
    <dgm:pt modelId="{7759D7C3-1696-4D7F-A553-4787F30619EE}" type="parTrans" cxnId="{1B9610D6-4401-44F2-BF6A-14C14FD26D65}">
      <dgm:prSet/>
      <dgm:spPr/>
      <dgm:t>
        <a:bodyPr/>
        <a:lstStyle/>
        <a:p>
          <a:endParaRPr lang="ru-RU"/>
        </a:p>
      </dgm:t>
    </dgm:pt>
    <dgm:pt modelId="{6960A1BA-6A55-45F1-B465-69C1C7E08C0E}" type="sibTrans" cxnId="{1B9610D6-4401-44F2-BF6A-14C14FD26D65}">
      <dgm:prSet custT="1"/>
      <dgm:spPr/>
      <dgm:t>
        <a:bodyPr/>
        <a:lstStyle/>
        <a:p>
          <a:pPr algn="l">
            <a:lnSpc>
              <a:spcPct val="90000"/>
            </a:lnSpc>
          </a:pPr>
          <a:r>
            <a:rPr lang="ru-RU" sz="1800" dirty="0" smtClean="0">
              <a:solidFill>
                <a:srgbClr val="0070C0"/>
              </a:solidFill>
            </a:rPr>
            <a:t>Ставка налога</a:t>
          </a:r>
          <a:endParaRPr lang="ru-RU" sz="600" dirty="0" smtClean="0">
            <a:solidFill>
              <a:srgbClr val="0070C0"/>
            </a:solidFill>
          </a:endParaRPr>
        </a:p>
        <a:p>
          <a:pPr algn="l">
            <a:lnSpc>
              <a:spcPct val="90000"/>
            </a:lnSpc>
          </a:pPr>
          <a:r>
            <a:rPr lang="ru-RU" sz="1100" dirty="0" smtClean="0"/>
            <a:t>от кадастровой стоимости земельных участков: </a:t>
          </a:r>
        </a:p>
        <a:p>
          <a:pPr algn="l">
            <a:lnSpc>
              <a:spcPct val="90000"/>
            </a:lnSpc>
          </a:pPr>
          <a:r>
            <a:rPr lang="ru-RU" sz="1100" dirty="0" smtClean="0"/>
            <a:t>- занятых жилищным фондом сельскохозяйственного назначения или приобретенных (предоставленных) для личного подсобного хозяйства, садоводства, огородничества или животноводства, а также дачного хозяйства</a:t>
          </a:r>
        </a:p>
        <a:p>
          <a:pPr algn="r">
            <a:lnSpc>
              <a:spcPct val="90000"/>
            </a:lnSpc>
          </a:pPr>
          <a:r>
            <a:rPr lang="ru-RU" sz="2400" dirty="0" smtClean="0">
              <a:solidFill>
                <a:srgbClr val="0070C0"/>
              </a:solidFill>
            </a:rPr>
            <a:t>0,3%</a:t>
          </a:r>
        </a:p>
        <a:p>
          <a:pPr algn="l">
            <a:lnSpc>
              <a:spcPct val="90000"/>
            </a:lnSpc>
          </a:pPr>
          <a:r>
            <a:rPr lang="ru-RU" sz="1200" dirty="0" smtClean="0"/>
            <a:t>- в отношении других земельных участков </a:t>
          </a:r>
          <a:endParaRPr lang="ru-RU" sz="1800" dirty="0" smtClean="0"/>
        </a:p>
        <a:p>
          <a:pPr algn="r">
            <a:lnSpc>
              <a:spcPct val="90000"/>
            </a:lnSpc>
          </a:pPr>
          <a:r>
            <a:rPr lang="ru-RU" sz="2000" dirty="0" smtClean="0">
              <a:solidFill>
                <a:srgbClr val="0070C0"/>
              </a:solidFill>
            </a:rPr>
            <a:t>1,</a:t>
          </a:r>
          <a:r>
            <a:rPr lang="ru-RU" sz="2400" dirty="0" smtClean="0">
              <a:solidFill>
                <a:srgbClr val="0070C0"/>
              </a:solidFill>
            </a:rPr>
            <a:t>5%</a:t>
          </a:r>
          <a:endParaRPr lang="ru-RU" sz="2400" dirty="0">
            <a:solidFill>
              <a:srgbClr val="0070C0"/>
            </a:solidFill>
          </a:endParaRPr>
        </a:p>
      </dgm:t>
    </dgm:pt>
    <dgm:pt modelId="{7617F0F0-2247-4482-BD12-BA6141206B62}">
      <dgm:prSet/>
      <dgm:spPr/>
      <dgm:t>
        <a:bodyPr/>
        <a:lstStyle/>
        <a:p>
          <a:r>
            <a:rPr lang="ru-RU" u="none" dirty="0" smtClean="0"/>
            <a:t>Налог на имущество физических лиц</a:t>
          </a:r>
          <a:endParaRPr lang="ru-RU" u="none" dirty="0"/>
        </a:p>
      </dgm:t>
    </dgm:pt>
    <dgm:pt modelId="{C4191432-E05A-4509-93F3-55728BE90955}" type="parTrans" cxnId="{A0113CAE-307B-4BAC-B915-B38DE6757269}">
      <dgm:prSet/>
      <dgm:spPr/>
      <dgm:t>
        <a:bodyPr/>
        <a:lstStyle/>
        <a:p>
          <a:endParaRPr lang="ru-RU"/>
        </a:p>
      </dgm:t>
    </dgm:pt>
    <dgm:pt modelId="{06BDCCB3-B231-45B5-B3E4-99CECF827A97}" type="sibTrans" cxnId="{A0113CAE-307B-4BAC-B915-B38DE6757269}">
      <dgm:prSet custT="1"/>
      <dgm:spPr/>
      <dgm:t>
        <a:bodyPr/>
        <a:lstStyle/>
        <a:p>
          <a:pPr algn="l">
            <a:lnSpc>
              <a:spcPct val="90000"/>
            </a:lnSpc>
            <a:spcAft>
              <a:spcPct val="35000"/>
            </a:spcAft>
          </a:pPr>
          <a:r>
            <a:rPr lang="ru-RU" sz="1800" dirty="0" smtClean="0">
              <a:solidFill>
                <a:srgbClr val="0070C0"/>
              </a:solidFill>
            </a:rPr>
            <a:t>Ставка налога </a:t>
          </a:r>
        </a:p>
        <a:p>
          <a:pPr algn="l">
            <a:lnSpc>
              <a:spcPct val="90000"/>
            </a:lnSpc>
            <a:spcAft>
              <a:spcPts val="0"/>
            </a:spcAft>
          </a:pPr>
          <a:r>
            <a:rPr lang="ru-RU" sz="1200" dirty="0" smtClean="0"/>
            <a:t>от кадастровой стоимости:</a:t>
          </a:r>
        </a:p>
        <a:p>
          <a:pPr algn="l">
            <a:lnSpc>
              <a:spcPct val="90000"/>
            </a:lnSpc>
            <a:spcAft>
              <a:spcPts val="0"/>
            </a:spcAft>
          </a:pPr>
          <a:r>
            <a:rPr lang="ru-RU" sz="1200" dirty="0" smtClean="0"/>
            <a:t>- жилых домов, жилых помещений, </a:t>
          </a:r>
        </a:p>
        <a:p>
          <a:pPr algn="l">
            <a:lnSpc>
              <a:spcPct val="90000"/>
            </a:lnSpc>
            <a:spcAft>
              <a:spcPts val="0"/>
            </a:spcAft>
          </a:pPr>
          <a:r>
            <a:rPr lang="ru-RU" sz="1200" dirty="0" smtClean="0"/>
            <a:t>гаражей, дач 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ru-RU" sz="2400" dirty="0" smtClean="0">
              <a:solidFill>
                <a:srgbClr val="0070C0"/>
              </a:solidFill>
            </a:rPr>
            <a:t>0,1%-0,3%</a:t>
          </a:r>
        </a:p>
        <a:p>
          <a:pPr algn="l">
            <a:lnSpc>
              <a:spcPct val="90000"/>
            </a:lnSpc>
            <a:spcAft>
              <a:spcPct val="35000"/>
            </a:spcAft>
          </a:pPr>
          <a:r>
            <a:rPr lang="ru-RU" sz="1200" dirty="0" smtClean="0"/>
            <a:t>- административных центров, офисов, торговых объектов, объектов общественного питания и бытового обслуживания 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ru-RU" sz="2400" dirty="0" smtClean="0">
              <a:solidFill>
                <a:srgbClr val="0070C0"/>
              </a:solidFill>
            </a:rPr>
            <a:t>0,5%-2%</a:t>
          </a:r>
        </a:p>
      </dgm:t>
    </dgm:pt>
    <dgm:pt modelId="{CB6203E9-6477-407A-A86E-5DC1B90C0E5E}" type="pres">
      <dgm:prSet presAssocID="{BD9F028E-0729-4880-B2B9-51DE21CBC7E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BBB0DBD-F75E-4E65-81F5-FDD4365F255E}" type="pres">
      <dgm:prSet presAssocID="{B750F712-1EC6-4B0C-8EE1-905208DE2C16}" presName="hierRoot1" presStyleCnt="0">
        <dgm:presLayoutVars>
          <dgm:hierBranch val="init"/>
        </dgm:presLayoutVars>
      </dgm:prSet>
      <dgm:spPr/>
    </dgm:pt>
    <dgm:pt modelId="{A37D3DA9-865B-4F84-AF00-F9DECB9B70EC}" type="pres">
      <dgm:prSet presAssocID="{B750F712-1EC6-4B0C-8EE1-905208DE2C16}" presName="rootComposite1" presStyleCnt="0"/>
      <dgm:spPr/>
    </dgm:pt>
    <dgm:pt modelId="{368AAED4-40FB-4614-B6E9-235B5A2EDA05}" type="pres">
      <dgm:prSet presAssocID="{B750F712-1EC6-4B0C-8EE1-905208DE2C16}" presName="rootText1" presStyleLbl="node0" presStyleIdx="0" presStyleCnt="1" custScaleX="161672" custLinFactNeighborX="-7745" custLinFactNeighborY="-23843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57C93295-603B-483F-B36B-22825EBE2925}" type="pres">
      <dgm:prSet presAssocID="{B750F712-1EC6-4B0C-8EE1-905208DE2C16}" presName="titleText1" presStyleLbl="fgAcc0" presStyleIdx="0" presStyleCnt="1" custScaleX="147646" custLinFactX="66408" custLinFactY="-128979" custLinFactNeighborX="100000" custLinFactNeighborY="-2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E582802-A157-441F-A3DA-C8D00F5F5F7D}" type="pres">
      <dgm:prSet presAssocID="{B750F712-1EC6-4B0C-8EE1-905208DE2C16}" presName="rootConnector1" presStyleLbl="node1" presStyleIdx="0" presStyleCnt="3"/>
      <dgm:spPr/>
      <dgm:t>
        <a:bodyPr/>
        <a:lstStyle/>
        <a:p>
          <a:endParaRPr lang="ru-RU"/>
        </a:p>
      </dgm:t>
    </dgm:pt>
    <dgm:pt modelId="{061BB56F-18D1-4870-9E7C-6297D5BF12E1}" type="pres">
      <dgm:prSet presAssocID="{B750F712-1EC6-4B0C-8EE1-905208DE2C16}" presName="hierChild2" presStyleCnt="0"/>
      <dgm:spPr/>
    </dgm:pt>
    <dgm:pt modelId="{6863B451-F7EB-4676-A8F9-872079D7B35D}" type="pres">
      <dgm:prSet presAssocID="{AC5AAF6A-5A76-4B50-9351-F85914963E46}" presName="Name37" presStyleLbl="parChTrans1D2" presStyleIdx="0" presStyleCnt="3"/>
      <dgm:spPr/>
      <dgm:t>
        <a:bodyPr/>
        <a:lstStyle/>
        <a:p>
          <a:endParaRPr lang="ru-RU"/>
        </a:p>
      </dgm:t>
    </dgm:pt>
    <dgm:pt modelId="{4B6431F4-20FA-4725-A4C1-39E10FF4E76C}" type="pres">
      <dgm:prSet presAssocID="{6F0926CB-2839-479E-B84A-07CD7439CE4E}" presName="hierRoot2" presStyleCnt="0">
        <dgm:presLayoutVars>
          <dgm:hierBranch val="init"/>
        </dgm:presLayoutVars>
      </dgm:prSet>
      <dgm:spPr/>
    </dgm:pt>
    <dgm:pt modelId="{1C3A886C-E617-4063-B38C-E3C4B7A658CC}" type="pres">
      <dgm:prSet presAssocID="{6F0926CB-2839-479E-B84A-07CD7439CE4E}" presName="rootComposite" presStyleCnt="0"/>
      <dgm:spPr/>
    </dgm:pt>
    <dgm:pt modelId="{961CA8AE-481A-4289-97BD-20759AB02C48}" type="pres">
      <dgm:prSet presAssocID="{6F0926CB-2839-479E-B84A-07CD7439CE4E}" presName="rootText" presStyleLbl="node1" presStyleIdx="0" presStyleCnt="3" custScaleX="103022" custScaleY="77914" custLinFactNeighborX="5139" custLinFactNeighborY="-39528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7E18F654-0AD8-4EC4-B713-C7406636A027}" type="pres">
      <dgm:prSet presAssocID="{6F0926CB-2839-479E-B84A-07CD7439CE4E}" presName="titleText2" presStyleLbl="fgAcc1" presStyleIdx="0" presStyleCnt="3" custScaleX="108527" custScaleY="222239" custLinFactNeighborX="-1635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F4F8C6DA-2FAB-4C70-BEAD-9A62BD636897}" type="pres">
      <dgm:prSet presAssocID="{6F0926CB-2839-479E-B84A-07CD7439CE4E}" presName="rootConnector" presStyleLbl="node2" presStyleIdx="0" presStyleCnt="0"/>
      <dgm:spPr/>
      <dgm:t>
        <a:bodyPr/>
        <a:lstStyle/>
        <a:p>
          <a:endParaRPr lang="ru-RU"/>
        </a:p>
      </dgm:t>
    </dgm:pt>
    <dgm:pt modelId="{F1D51993-8073-49CB-B472-0DBE3F7A7454}" type="pres">
      <dgm:prSet presAssocID="{6F0926CB-2839-479E-B84A-07CD7439CE4E}" presName="hierChild4" presStyleCnt="0"/>
      <dgm:spPr/>
    </dgm:pt>
    <dgm:pt modelId="{52A170A6-F14C-459C-96B4-9087A7F9D9B5}" type="pres">
      <dgm:prSet presAssocID="{6F0926CB-2839-479E-B84A-07CD7439CE4E}" presName="hierChild5" presStyleCnt="0"/>
      <dgm:spPr/>
    </dgm:pt>
    <dgm:pt modelId="{24C2ACE6-9027-4565-896E-A36EC29849F8}" type="pres">
      <dgm:prSet presAssocID="{C4191432-E05A-4509-93F3-55728BE90955}" presName="Name37" presStyleLbl="parChTrans1D2" presStyleIdx="1" presStyleCnt="3"/>
      <dgm:spPr/>
      <dgm:t>
        <a:bodyPr/>
        <a:lstStyle/>
        <a:p>
          <a:endParaRPr lang="ru-RU"/>
        </a:p>
      </dgm:t>
    </dgm:pt>
    <dgm:pt modelId="{7EE99958-7F2F-4B63-A161-2AF619353826}" type="pres">
      <dgm:prSet presAssocID="{7617F0F0-2247-4482-BD12-BA6141206B62}" presName="hierRoot2" presStyleCnt="0">
        <dgm:presLayoutVars>
          <dgm:hierBranch val="init"/>
        </dgm:presLayoutVars>
      </dgm:prSet>
      <dgm:spPr/>
    </dgm:pt>
    <dgm:pt modelId="{99E18B50-E39C-4EB0-87CB-C601997580AD}" type="pres">
      <dgm:prSet presAssocID="{7617F0F0-2247-4482-BD12-BA6141206B62}" presName="rootComposite" presStyleCnt="0"/>
      <dgm:spPr/>
    </dgm:pt>
    <dgm:pt modelId="{BDDB660B-83EE-49DE-AF90-2485E563E212}" type="pres">
      <dgm:prSet presAssocID="{7617F0F0-2247-4482-BD12-BA6141206B62}" presName="rootText" presStyleLbl="node1" presStyleIdx="1" presStyleCnt="3" custAng="0" custScaleX="132229" custScaleY="89947" custLinFactNeighborX="21081" custLinFactNeighborY="-38903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712C3D72-8E40-44C1-AD6C-10E1838C1A4C}" type="pres">
      <dgm:prSet presAssocID="{7617F0F0-2247-4482-BD12-BA6141206B62}" presName="titleText2" presStyleLbl="fgAcc1" presStyleIdx="1" presStyleCnt="3" custScaleX="153417" custScaleY="517714" custLinFactY="42533" custLinFactNeighborX="3099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6D96C9FB-1935-4B39-BF3F-49215964D103}" type="pres">
      <dgm:prSet presAssocID="{7617F0F0-2247-4482-BD12-BA6141206B62}" presName="rootConnector" presStyleLbl="node2" presStyleIdx="0" presStyleCnt="0"/>
      <dgm:spPr/>
      <dgm:t>
        <a:bodyPr/>
        <a:lstStyle/>
        <a:p>
          <a:endParaRPr lang="ru-RU"/>
        </a:p>
      </dgm:t>
    </dgm:pt>
    <dgm:pt modelId="{4B5B4A65-DB27-4C0A-A3F7-9C4D95721762}" type="pres">
      <dgm:prSet presAssocID="{7617F0F0-2247-4482-BD12-BA6141206B62}" presName="hierChild4" presStyleCnt="0"/>
      <dgm:spPr/>
    </dgm:pt>
    <dgm:pt modelId="{962CA6D0-A321-4BAB-AC6C-01170D0C436E}" type="pres">
      <dgm:prSet presAssocID="{7617F0F0-2247-4482-BD12-BA6141206B62}" presName="hierChild5" presStyleCnt="0"/>
      <dgm:spPr/>
    </dgm:pt>
    <dgm:pt modelId="{64942330-9D1F-4E2B-BB03-472262E66FF9}" type="pres">
      <dgm:prSet presAssocID="{7759D7C3-1696-4D7F-A553-4787F30619EE}" presName="Name37" presStyleLbl="parChTrans1D2" presStyleIdx="2" presStyleCnt="3"/>
      <dgm:spPr/>
      <dgm:t>
        <a:bodyPr/>
        <a:lstStyle/>
        <a:p>
          <a:endParaRPr lang="ru-RU"/>
        </a:p>
      </dgm:t>
    </dgm:pt>
    <dgm:pt modelId="{AADCC4B8-E952-409F-82E0-D2E786A3BA67}" type="pres">
      <dgm:prSet presAssocID="{0BD3E2D8-13F3-4782-8F99-91BD65EEB44F}" presName="hierRoot2" presStyleCnt="0">
        <dgm:presLayoutVars>
          <dgm:hierBranch val="init"/>
        </dgm:presLayoutVars>
      </dgm:prSet>
      <dgm:spPr/>
    </dgm:pt>
    <dgm:pt modelId="{BD0E233E-5891-43AF-989E-72285A5C0651}" type="pres">
      <dgm:prSet presAssocID="{0BD3E2D8-13F3-4782-8F99-91BD65EEB44F}" presName="rootComposite" presStyleCnt="0"/>
      <dgm:spPr/>
    </dgm:pt>
    <dgm:pt modelId="{188231A0-BEB0-4601-A6DB-32157B988B9C}" type="pres">
      <dgm:prSet presAssocID="{0BD3E2D8-13F3-4782-8F99-91BD65EEB44F}" presName="rootText" presStyleLbl="node1" presStyleIdx="2" presStyleCnt="3" custScaleX="129526" custScaleY="82298" custLinFactNeighborX="11417" custLinFactNeighborY="-48111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D5A8CAB0-FC24-4256-834C-970C7F5B37B3}" type="pres">
      <dgm:prSet presAssocID="{0BD3E2D8-13F3-4782-8F99-91BD65EEB44F}" presName="titleText2" presStyleLbl="fgAcc1" presStyleIdx="2" presStyleCnt="3" custScaleX="160988" custScaleY="556753" custLinFactY="43437" custLinFactNeighborX="-3396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5EE8450-B8D4-40F2-9DC7-E371A10595AD}" type="pres">
      <dgm:prSet presAssocID="{0BD3E2D8-13F3-4782-8F99-91BD65EEB44F}" presName="rootConnector" presStyleLbl="node2" presStyleIdx="0" presStyleCnt="0"/>
      <dgm:spPr/>
      <dgm:t>
        <a:bodyPr/>
        <a:lstStyle/>
        <a:p>
          <a:endParaRPr lang="ru-RU"/>
        </a:p>
      </dgm:t>
    </dgm:pt>
    <dgm:pt modelId="{7A876848-AAAE-4C16-AA11-1463595C2E21}" type="pres">
      <dgm:prSet presAssocID="{0BD3E2D8-13F3-4782-8F99-91BD65EEB44F}" presName="hierChild4" presStyleCnt="0"/>
      <dgm:spPr/>
    </dgm:pt>
    <dgm:pt modelId="{D9677A11-1FF7-411C-9666-7521997C86C0}" type="pres">
      <dgm:prSet presAssocID="{0BD3E2D8-13F3-4782-8F99-91BD65EEB44F}" presName="hierChild5" presStyleCnt="0"/>
      <dgm:spPr/>
    </dgm:pt>
    <dgm:pt modelId="{D320D237-7029-4AEC-8CEF-82509B618758}" type="pres">
      <dgm:prSet presAssocID="{B750F712-1EC6-4B0C-8EE1-905208DE2C16}" presName="hierChild3" presStyleCnt="0"/>
      <dgm:spPr/>
    </dgm:pt>
  </dgm:ptLst>
  <dgm:cxnLst>
    <dgm:cxn modelId="{5BF06DF9-00B3-4DAF-88EE-2AF8F52956FE}" type="presOf" srcId="{0BD3E2D8-13F3-4782-8F99-91BD65EEB44F}" destId="{55EE8450-B8D4-40F2-9DC7-E371A10595AD}" srcOrd="1" destOrd="0" presId="urn:microsoft.com/office/officeart/2008/layout/NameandTitleOrganizationalChart"/>
    <dgm:cxn modelId="{1B9610D6-4401-44F2-BF6A-14C14FD26D65}" srcId="{B750F712-1EC6-4B0C-8EE1-905208DE2C16}" destId="{0BD3E2D8-13F3-4782-8F99-91BD65EEB44F}" srcOrd="2" destOrd="0" parTransId="{7759D7C3-1696-4D7F-A553-4787F30619EE}" sibTransId="{6960A1BA-6A55-45F1-B465-69C1C7E08C0E}"/>
    <dgm:cxn modelId="{74ED5923-05BB-443A-88E3-BC9B07597D2D}" type="presOf" srcId="{7617F0F0-2247-4482-BD12-BA6141206B62}" destId="{6D96C9FB-1935-4B39-BF3F-49215964D103}" srcOrd="1" destOrd="0" presId="urn:microsoft.com/office/officeart/2008/layout/NameandTitleOrganizationalChart"/>
    <dgm:cxn modelId="{A0113CAE-307B-4BAC-B915-B38DE6757269}" srcId="{B750F712-1EC6-4B0C-8EE1-905208DE2C16}" destId="{7617F0F0-2247-4482-BD12-BA6141206B62}" srcOrd="1" destOrd="0" parTransId="{C4191432-E05A-4509-93F3-55728BE90955}" sibTransId="{06BDCCB3-B231-45B5-B3E4-99CECF827A97}"/>
    <dgm:cxn modelId="{C988CA42-AA9A-4735-BD78-6873994CDE4A}" type="presOf" srcId="{7759D7C3-1696-4D7F-A553-4787F30619EE}" destId="{64942330-9D1F-4E2B-BB03-472262E66FF9}" srcOrd="0" destOrd="0" presId="urn:microsoft.com/office/officeart/2008/layout/NameandTitleOrganizationalChart"/>
    <dgm:cxn modelId="{5BA5F950-30C0-4223-8B07-016CA0BEE6BC}" type="presOf" srcId="{06BDCCB3-B231-45B5-B3E4-99CECF827A97}" destId="{712C3D72-8E40-44C1-AD6C-10E1838C1A4C}" srcOrd="0" destOrd="0" presId="urn:microsoft.com/office/officeart/2008/layout/NameandTitleOrganizationalChart"/>
    <dgm:cxn modelId="{1E67C1FA-660F-4DD6-9AE0-DC24F18A0243}" type="presOf" srcId="{B750F712-1EC6-4B0C-8EE1-905208DE2C16}" destId="{EE582802-A157-441F-A3DA-C8D00F5F5F7D}" srcOrd="1" destOrd="0" presId="urn:microsoft.com/office/officeart/2008/layout/NameandTitleOrganizationalChart"/>
    <dgm:cxn modelId="{78E978C4-3779-4684-9651-3D535BD0C724}" type="presOf" srcId="{AC5AAF6A-5A76-4B50-9351-F85914963E46}" destId="{6863B451-F7EB-4676-A8F9-872079D7B35D}" srcOrd="0" destOrd="0" presId="urn:microsoft.com/office/officeart/2008/layout/NameandTitleOrganizationalChart"/>
    <dgm:cxn modelId="{8B89BFF1-F9AD-44AD-BE9D-AAB35B616C4A}" type="presOf" srcId="{B750F712-1EC6-4B0C-8EE1-905208DE2C16}" destId="{368AAED4-40FB-4614-B6E9-235B5A2EDA05}" srcOrd="0" destOrd="0" presId="urn:microsoft.com/office/officeart/2008/layout/NameandTitleOrganizationalChart"/>
    <dgm:cxn modelId="{2609182A-FB79-4802-9ADD-639B4CF28998}" type="presOf" srcId="{72912798-247B-4521-B57A-F1F415A1981F}" destId="{57C93295-603B-483F-B36B-22825EBE2925}" srcOrd="0" destOrd="0" presId="urn:microsoft.com/office/officeart/2008/layout/NameandTitleOrganizationalChart"/>
    <dgm:cxn modelId="{9BF501D3-17A8-46F6-A329-DEFBEE548DE7}" srcId="{B750F712-1EC6-4B0C-8EE1-905208DE2C16}" destId="{6F0926CB-2839-479E-B84A-07CD7439CE4E}" srcOrd="0" destOrd="0" parTransId="{AC5AAF6A-5A76-4B50-9351-F85914963E46}" sibTransId="{87EC6F6A-005D-402A-9BB9-49FDA2951D1B}"/>
    <dgm:cxn modelId="{9E9E4F45-D24E-4CA9-9F09-0D3FEA802F8A}" type="presOf" srcId="{6960A1BA-6A55-45F1-B465-69C1C7E08C0E}" destId="{D5A8CAB0-FC24-4256-834C-970C7F5B37B3}" srcOrd="0" destOrd="0" presId="urn:microsoft.com/office/officeart/2008/layout/NameandTitleOrganizationalChart"/>
    <dgm:cxn modelId="{DDBCA2D8-E565-4A48-8835-9FFF4DF497FF}" type="presOf" srcId="{6F0926CB-2839-479E-B84A-07CD7439CE4E}" destId="{961CA8AE-481A-4289-97BD-20759AB02C48}" srcOrd="0" destOrd="0" presId="urn:microsoft.com/office/officeart/2008/layout/NameandTitleOrganizationalChart"/>
    <dgm:cxn modelId="{37ADC9BE-D007-4B29-A370-E9C835796E1C}" type="presOf" srcId="{0BD3E2D8-13F3-4782-8F99-91BD65EEB44F}" destId="{188231A0-BEB0-4601-A6DB-32157B988B9C}" srcOrd="0" destOrd="0" presId="urn:microsoft.com/office/officeart/2008/layout/NameandTitleOrganizationalChart"/>
    <dgm:cxn modelId="{52A8ADC7-88C4-4491-9F35-172D59ECC371}" type="presOf" srcId="{87EC6F6A-005D-402A-9BB9-49FDA2951D1B}" destId="{7E18F654-0AD8-4EC4-B713-C7406636A027}" srcOrd="0" destOrd="0" presId="urn:microsoft.com/office/officeart/2008/layout/NameandTitleOrganizationalChart"/>
    <dgm:cxn modelId="{50315A80-A779-4D4E-8FFC-259FC24D2C26}" type="presOf" srcId="{6F0926CB-2839-479E-B84A-07CD7439CE4E}" destId="{F4F8C6DA-2FAB-4C70-BEAD-9A62BD636897}" srcOrd="1" destOrd="0" presId="urn:microsoft.com/office/officeart/2008/layout/NameandTitleOrganizationalChart"/>
    <dgm:cxn modelId="{E09A6DA2-A92F-480A-BBA9-E239808B87FE}" type="presOf" srcId="{7617F0F0-2247-4482-BD12-BA6141206B62}" destId="{BDDB660B-83EE-49DE-AF90-2485E563E212}" srcOrd="0" destOrd="0" presId="urn:microsoft.com/office/officeart/2008/layout/NameandTitleOrganizationalChart"/>
    <dgm:cxn modelId="{C9CC6774-2F0E-4CC8-8895-AB2F13AC128A}" srcId="{BD9F028E-0729-4880-B2B9-51DE21CBC7EE}" destId="{B750F712-1EC6-4B0C-8EE1-905208DE2C16}" srcOrd="0" destOrd="0" parTransId="{C4E7AEE7-EEAD-4012-BA31-CCDE454728B2}" sibTransId="{72912798-247B-4521-B57A-F1F415A1981F}"/>
    <dgm:cxn modelId="{13BF73BE-3062-4288-896D-B5BE02CB9CD5}" type="presOf" srcId="{BD9F028E-0729-4880-B2B9-51DE21CBC7EE}" destId="{CB6203E9-6477-407A-A86E-5DC1B90C0E5E}" srcOrd="0" destOrd="0" presId="urn:microsoft.com/office/officeart/2008/layout/NameandTitleOrganizationalChart"/>
    <dgm:cxn modelId="{8BE093D1-58E5-4F1B-ADBE-073253DBE33F}" type="presOf" srcId="{C4191432-E05A-4509-93F3-55728BE90955}" destId="{24C2ACE6-9027-4565-896E-A36EC29849F8}" srcOrd="0" destOrd="0" presId="urn:microsoft.com/office/officeart/2008/layout/NameandTitleOrganizationalChart"/>
    <dgm:cxn modelId="{141E8122-6B2B-4E95-94B2-F13E02141CF6}" type="presParOf" srcId="{CB6203E9-6477-407A-A86E-5DC1B90C0E5E}" destId="{7BBB0DBD-F75E-4E65-81F5-FDD4365F255E}" srcOrd="0" destOrd="0" presId="urn:microsoft.com/office/officeart/2008/layout/NameandTitleOrganizationalChart"/>
    <dgm:cxn modelId="{AF524640-71B2-4AB1-AE56-538332DEB094}" type="presParOf" srcId="{7BBB0DBD-F75E-4E65-81F5-FDD4365F255E}" destId="{A37D3DA9-865B-4F84-AF00-F9DECB9B70EC}" srcOrd="0" destOrd="0" presId="urn:microsoft.com/office/officeart/2008/layout/NameandTitleOrganizationalChart"/>
    <dgm:cxn modelId="{E2B2FDDF-0D5E-424C-BDDD-C85FCB41A5A5}" type="presParOf" srcId="{A37D3DA9-865B-4F84-AF00-F9DECB9B70EC}" destId="{368AAED4-40FB-4614-B6E9-235B5A2EDA05}" srcOrd="0" destOrd="0" presId="urn:microsoft.com/office/officeart/2008/layout/NameandTitleOrganizationalChart"/>
    <dgm:cxn modelId="{1502E3EC-2E54-44A4-9D1A-3D64693DCA4F}" type="presParOf" srcId="{A37D3DA9-865B-4F84-AF00-F9DECB9B70EC}" destId="{57C93295-603B-483F-B36B-22825EBE2925}" srcOrd="1" destOrd="0" presId="urn:microsoft.com/office/officeart/2008/layout/NameandTitleOrganizationalChart"/>
    <dgm:cxn modelId="{CFF4EA69-1303-49E3-B8B4-EAB0E26E7669}" type="presParOf" srcId="{A37D3DA9-865B-4F84-AF00-F9DECB9B70EC}" destId="{EE582802-A157-441F-A3DA-C8D00F5F5F7D}" srcOrd="2" destOrd="0" presId="urn:microsoft.com/office/officeart/2008/layout/NameandTitleOrganizationalChart"/>
    <dgm:cxn modelId="{02959713-08FA-47ED-B32F-F7B9BB6D2E45}" type="presParOf" srcId="{7BBB0DBD-F75E-4E65-81F5-FDD4365F255E}" destId="{061BB56F-18D1-4870-9E7C-6297D5BF12E1}" srcOrd="1" destOrd="0" presId="urn:microsoft.com/office/officeart/2008/layout/NameandTitleOrganizationalChart"/>
    <dgm:cxn modelId="{12DEC490-7DCE-4882-B30A-FBB728383DB0}" type="presParOf" srcId="{061BB56F-18D1-4870-9E7C-6297D5BF12E1}" destId="{6863B451-F7EB-4676-A8F9-872079D7B35D}" srcOrd="0" destOrd="0" presId="urn:microsoft.com/office/officeart/2008/layout/NameandTitleOrganizationalChart"/>
    <dgm:cxn modelId="{642FE97B-65AF-49A1-B77D-23E2BD02B1AA}" type="presParOf" srcId="{061BB56F-18D1-4870-9E7C-6297D5BF12E1}" destId="{4B6431F4-20FA-4725-A4C1-39E10FF4E76C}" srcOrd="1" destOrd="0" presId="urn:microsoft.com/office/officeart/2008/layout/NameandTitleOrganizationalChart"/>
    <dgm:cxn modelId="{27F03147-C03E-4E24-A161-3551296CA34E}" type="presParOf" srcId="{4B6431F4-20FA-4725-A4C1-39E10FF4E76C}" destId="{1C3A886C-E617-4063-B38C-E3C4B7A658CC}" srcOrd="0" destOrd="0" presId="urn:microsoft.com/office/officeart/2008/layout/NameandTitleOrganizationalChart"/>
    <dgm:cxn modelId="{BB8ADDC1-3984-41E8-9677-256EF099105B}" type="presParOf" srcId="{1C3A886C-E617-4063-B38C-E3C4B7A658CC}" destId="{961CA8AE-481A-4289-97BD-20759AB02C48}" srcOrd="0" destOrd="0" presId="urn:microsoft.com/office/officeart/2008/layout/NameandTitleOrganizationalChart"/>
    <dgm:cxn modelId="{B6A08703-596C-42A5-8AF2-F4A2C1C3FF23}" type="presParOf" srcId="{1C3A886C-E617-4063-B38C-E3C4B7A658CC}" destId="{7E18F654-0AD8-4EC4-B713-C7406636A027}" srcOrd="1" destOrd="0" presId="urn:microsoft.com/office/officeart/2008/layout/NameandTitleOrganizationalChart"/>
    <dgm:cxn modelId="{2C3B774F-136A-4031-9C65-13C9DF32548C}" type="presParOf" srcId="{1C3A886C-E617-4063-B38C-E3C4B7A658CC}" destId="{F4F8C6DA-2FAB-4C70-BEAD-9A62BD636897}" srcOrd="2" destOrd="0" presId="urn:microsoft.com/office/officeart/2008/layout/NameandTitleOrganizationalChart"/>
    <dgm:cxn modelId="{EEA1706A-545A-4CD7-B27E-968C7A6212FF}" type="presParOf" srcId="{4B6431F4-20FA-4725-A4C1-39E10FF4E76C}" destId="{F1D51993-8073-49CB-B472-0DBE3F7A7454}" srcOrd="1" destOrd="0" presId="urn:microsoft.com/office/officeart/2008/layout/NameandTitleOrganizationalChart"/>
    <dgm:cxn modelId="{FA4347B2-A611-4498-B5CD-6E1E92A82D7D}" type="presParOf" srcId="{4B6431F4-20FA-4725-A4C1-39E10FF4E76C}" destId="{52A170A6-F14C-459C-96B4-9087A7F9D9B5}" srcOrd="2" destOrd="0" presId="urn:microsoft.com/office/officeart/2008/layout/NameandTitleOrganizationalChart"/>
    <dgm:cxn modelId="{1ED21C7B-E65C-4A8D-B90D-8B75FE3A8067}" type="presParOf" srcId="{061BB56F-18D1-4870-9E7C-6297D5BF12E1}" destId="{24C2ACE6-9027-4565-896E-A36EC29849F8}" srcOrd="2" destOrd="0" presId="urn:microsoft.com/office/officeart/2008/layout/NameandTitleOrganizationalChart"/>
    <dgm:cxn modelId="{E51BEC59-C5A3-4C01-94EB-146E753A36EC}" type="presParOf" srcId="{061BB56F-18D1-4870-9E7C-6297D5BF12E1}" destId="{7EE99958-7F2F-4B63-A161-2AF619353826}" srcOrd="3" destOrd="0" presId="urn:microsoft.com/office/officeart/2008/layout/NameandTitleOrganizationalChart"/>
    <dgm:cxn modelId="{D8189662-F8E7-4157-AF06-88D7F3BD7DD3}" type="presParOf" srcId="{7EE99958-7F2F-4B63-A161-2AF619353826}" destId="{99E18B50-E39C-4EB0-87CB-C601997580AD}" srcOrd="0" destOrd="0" presId="urn:microsoft.com/office/officeart/2008/layout/NameandTitleOrganizationalChart"/>
    <dgm:cxn modelId="{61D5FD22-178D-48C6-96A5-C63013259888}" type="presParOf" srcId="{99E18B50-E39C-4EB0-87CB-C601997580AD}" destId="{BDDB660B-83EE-49DE-AF90-2485E563E212}" srcOrd="0" destOrd="0" presId="urn:microsoft.com/office/officeart/2008/layout/NameandTitleOrganizationalChart"/>
    <dgm:cxn modelId="{93EBB3E5-FB18-4D17-B60C-28E4CD5E0DE0}" type="presParOf" srcId="{99E18B50-E39C-4EB0-87CB-C601997580AD}" destId="{712C3D72-8E40-44C1-AD6C-10E1838C1A4C}" srcOrd="1" destOrd="0" presId="urn:microsoft.com/office/officeart/2008/layout/NameandTitleOrganizationalChart"/>
    <dgm:cxn modelId="{7A6B7426-0A1F-4DA6-8F71-0E06A8B319DE}" type="presParOf" srcId="{99E18B50-E39C-4EB0-87CB-C601997580AD}" destId="{6D96C9FB-1935-4B39-BF3F-49215964D103}" srcOrd="2" destOrd="0" presId="urn:microsoft.com/office/officeart/2008/layout/NameandTitleOrganizationalChart"/>
    <dgm:cxn modelId="{3721423A-C07B-4CE0-A38F-0118A34B4169}" type="presParOf" srcId="{7EE99958-7F2F-4B63-A161-2AF619353826}" destId="{4B5B4A65-DB27-4C0A-A3F7-9C4D95721762}" srcOrd="1" destOrd="0" presId="urn:microsoft.com/office/officeart/2008/layout/NameandTitleOrganizationalChart"/>
    <dgm:cxn modelId="{2E14A6EE-D203-4593-89A0-F8F36FC9F496}" type="presParOf" srcId="{7EE99958-7F2F-4B63-A161-2AF619353826}" destId="{962CA6D0-A321-4BAB-AC6C-01170D0C436E}" srcOrd="2" destOrd="0" presId="urn:microsoft.com/office/officeart/2008/layout/NameandTitleOrganizationalChart"/>
    <dgm:cxn modelId="{3F90256C-5BC0-4535-82C2-95F9367EC410}" type="presParOf" srcId="{061BB56F-18D1-4870-9E7C-6297D5BF12E1}" destId="{64942330-9D1F-4E2B-BB03-472262E66FF9}" srcOrd="4" destOrd="0" presId="urn:microsoft.com/office/officeart/2008/layout/NameandTitleOrganizationalChart"/>
    <dgm:cxn modelId="{48BCC4B1-A821-4C60-97D7-8A2D260994FA}" type="presParOf" srcId="{061BB56F-18D1-4870-9E7C-6297D5BF12E1}" destId="{AADCC4B8-E952-409F-82E0-D2E786A3BA67}" srcOrd="5" destOrd="0" presId="urn:microsoft.com/office/officeart/2008/layout/NameandTitleOrganizationalChart"/>
    <dgm:cxn modelId="{D078E2A0-FB01-4022-98B5-134CC1795B6C}" type="presParOf" srcId="{AADCC4B8-E952-409F-82E0-D2E786A3BA67}" destId="{BD0E233E-5891-43AF-989E-72285A5C0651}" srcOrd="0" destOrd="0" presId="urn:microsoft.com/office/officeart/2008/layout/NameandTitleOrganizationalChart"/>
    <dgm:cxn modelId="{8A742268-CB18-4193-9670-D8E18323F179}" type="presParOf" srcId="{BD0E233E-5891-43AF-989E-72285A5C0651}" destId="{188231A0-BEB0-4601-A6DB-32157B988B9C}" srcOrd="0" destOrd="0" presId="urn:microsoft.com/office/officeart/2008/layout/NameandTitleOrganizationalChart"/>
    <dgm:cxn modelId="{5EF3B234-F955-4A52-A0E6-4FEA47D8B0F9}" type="presParOf" srcId="{BD0E233E-5891-43AF-989E-72285A5C0651}" destId="{D5A8CAB0-FC24-4256-834C-970C7F5B37B3}" srcOrd="1" destOrd="0" presId="urn:microsoft.com/office/officeart/2008/layout/NameandTitleOrganizationalChart"/>
    <dgm:cxn modelId="{D4EE5221-F4B3-4023-A243-C7E6C4B3D152}" type="presParOf" srcId="{BD0E233E-5891-43AF-989E-72285A5C0651}" destId="{55EE8450-B8D4-40F2-9DC7-E371A10595AD}" srcOrd="2" destOrd="0" presId="urn:microsoft.com/office/officeart/2008/layout/NameandTitleOrganizationalChart"/>
    <dgm:cxn modelId="{CA71C811-0679-403D-B4B3-2F8968A0A1D3}" type="presParOf" srcId="{AADCC4B8-E952-409F-82E0-D2E786A3BA67}" destId="{7A876848-AAAE-4C16-AA11-1463595C2E21}" srcOrd="1" destOrd="0" presId="urn:microsoft.com/office/officeart/2008/layout/NameandTitleOrganizationalChart"/>
    <dgm:cxn modelId="{DEF8FD95-968A-457A-B7A9-985E82F056BA}" type="presParOf" srcId="{AADCC4B8-E952-409F-82E0-D2E786A3BA67}" destId="{D9677A11-1FF7-411C-9666-7521997C86C0}" srcOrd="2" destOrd="0" presId="urn:microsoft.com/office/officeart/2008/layout/NameandTitleOrganizationalChart"/>
    <dgm:cxn modelId="{AE3C3362-84E5-4F1E-A2F6-A3356071989B}" type="presParOf" srcId="{7BBB0DBD-F75E-4E65-81F5-FDD4365F255E}" destId="{D320D237-7029-4AEC-8CEF-82509B618758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3E3BFE-3C17-48E9-B8F7-BA492926107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24ABDE-F19D-4974-9CB8-9CB9DE46AF00}">
      <dgm:prSet phldrT="[Текст]"/>
      <dgm:spPr/>
      <dgm:t>
        <a:bodyPr/>
        <a:lstStyle/>
        <a:p>
          <a:endParaRPr lang="ru-RU" dirty="0">
            <a:solidFill>
              <a:srgbClr val="0070C0"/>
            </a:solidFill>
          </a:endParaRPr>
        </a:p>
      </dgm:t>
    </dgm:pt>
    <dgm:pt modelId="{EC726E80-AAC2-45E4-B93F-F87F639FD5F1}" type="sibTrans" cxnId="{39F69120-40B0-4CB4-A397-A2CA8C3C99E5}">
      <dgm:prSet/>
      <dgm:spPr/>
      <dgm:t>
        <a:bodyPr/>
        <a:lstStyle/>
        <a:p>
          <a:endParaRPr lang="ru-RU"/>
        </a:p>
      </dgm:t>
    </dgm:pt>
    <dgm:pt modelId="{3D7560C1-0834-48EC-B53C-2829E30EE56E}" type="parTrans" cxnId="{39F69120-40B0-4CB4-A397-A2CA8C3C99E5}">
      <dgm:prSet/>
      <dgm:spPr/>
      <dgm:t>
        <a:bodyPr/>
        <a:lstStyle/>
        <a:p>
          <a:endParaRPr lang="ru-RU"/>
        </a:p>
      </dgm:t>
    </dgm:pt>
    <dgm:pt modelId="{19B22897-03EC-4AC8-98A6-A5FFF63B5C3A}">
      <dgm:prSet/>
      <dgm:spPr/>
      <dgm:t>
        <a:bodyPr/>
        <a:lstStyle/>
        <a:p>
          <a:endParaRPr lang="ru-RU"/>
        </a:p>
      </dgm:t>
    </dgm:pt>
    <dgm:pt modelId="{88C1FF65-E4AF-464C-B761-0CC5CC9BD869}" type="parTrans" cxnId="{8495FA25-10C6-44F4-B304-0284C9E22AB1}">
      <dgm:prSet/>
      <dgm:spPr/>
      <dgm:t>
        <a:bodyPr/>
        <a:lstStyle/>
        <a:p>
          <a:endParaRPr lang="ru-RU"/>
        </a:p>
      </dgm:t>
    </dgm:pt>
    <dgm:pt modelId="{A457CBE6-880F-4006-9F53-8F45C48E1070}" type="sibTrans" cxnId="{8495FA25-10C6-44F4-B304-0284C9E22AB1}">
      <dgm:prSet/>
      <dgm:spPr/>
      <dgm:t>
        <a:bodyPr/>
        <a:lstStyle/>
        <a:p>
          <a:endParaRPr lang="ru-RU"/>
        </a:p>
      </dgm:t>
    </dgm:pt>
    <dgm:pt modelId="{91BA4646-7CAC-473B-9DCA-EA39A1AFCA3A}">
      <dgm:prSet/>
      <dgm:spPr/>
      <dgm:t>
        <a:bodyPr/>
        <a:lstStyle/>
        <a:p>
          <a:endParaRPr lang="ru-RU"/>
        </a:p>
      </dgm:t>
    </dgm:pt>
    <dgm:pt modelId="{1E9FC5FC-61E8-4A67-9BD7-7BD46278EED0}" type="parTrans" cxnId="{4B63BCC6-749E-4E96-A12A-D531D0AC6C0E}">
      <dgm:prSet/>
      <dgm:spPr/>
      <dgm:t>
        <a:bodyPr/>
        <a:lstStyle/>
        <a:p>
          <a:endParaRPr lang="ru-RU"/>
        </a:p>
      </dgm:t>
    </dgm:pt>
    <dgm:pt modelId="{1B6B2080-A659-4D4F-AE89-E5782592B42F}" type="sibTrans" cxnId="{4B63BCC6-749E-4E96-A12A-D531D0AC6C0E}">
      <dgm:prSet/>
      <dgm:spPr/>
      <dgm:t>
        <a:bodyPr/>
        <a:lstStyle/>
        <a:p>
          <a:endParaRPr lang="ru-RU"/>
        </a:p>
      </dgm:t>
    </dgm:pt>
    <dgm:pt modelId="{08E30591-E7F1-4950-938C-ADA3E7284078}">
      <dgm:prSet/>
      <dgm:spPr/>
      <dgm:t>
        <a:bodyPr/>
        <a:lstStyle/>
        <a:p>
          <a:endParaRPr lang="ru-RU"/>
        </a:p>
      </dgm:t>
    </dgm:pt>
    <dgm:pt modelId="{A08B3B20-0A4B-43C8-A4E6-53D51DBE77EE}" type="parTrans" cxnId="{57DAC445-2D63-439A-AE8D-C27CBBA8F4F1}">
      <dgm:prSet/>
      <dgm:spPr/>
      <dgm:t>
        <a:bodyPr/>
        <a:lstStyle/>
        <a:p>
          <a:endParaRPr lang="ru-RU"/>
        </a:p>
      </dgm:t>
    </dgm:pt>
    <dgm:pt modelId="{04C7952D-46C2-4BD0-9BE1-7F206807F932}" type="sibTrans" cxnId="{57DAC445-2D63-439A-AE8D-C27CBBA8F4F1}">
      <dgm:prSet/>
      <dgm:spPr/>
      <dgm:t>
        <a:bodyPr/>
        <a:lstStyle/>
        <a:p>
          <a:endParaRPr lang="ru-RU"/>
        </a:p>
      </dgm:t>
    </dgm:pt>
    <dgm:pt modelId="{27FF918B-D39A-42E6-94D2-AE8CE97CEBA1}">
      <dgm:prSet/>
      <dgm:spPr/>
      <dgm:t>
        <a:bodyPr/>
        <a:lstStyle/>
        <a:p>
          <a:endParaRPr lang="ru-RU"/>
        </a:p>
      </dgm:t>
    </dgm:pt>
    <dgm:pt modelId="{631E796F-1BC5-4445-AD54-2956DADDE8E7}" type="parTrans" cxnId="{ADBBC68E-83CA-4C6B-97BD-0C18756355C6}">
      <dgm:prSet/>
      <dgm:spPr/>
      <dgm:t>
        <a:bodyPr/>
        <a:lstStyle/>
        <a:p>
          <a:endParaRPr lang="ru-RU"/>
        </a:p>
      </dgm:t>
    </dgm:pt>
    <dgm:pt modelId="{D62042CC-3E16-432F-AF52-4CF24172D71E}" type="sibTrans" cxnId="{ADBBC68E-83CA-4C6B-97BD-0C18756355C6}">
      <dgm:prSet/>
      <dgm:spPr/>
      <dgm:t>
        <a:bodyPr/>
        <a:lstStyle/>
        <a:p>
          <a:endParaRPr lang="ru-RU"/>
        </a:p>
      </dgm:t>
    </dgm:pt>
    <dgm:pt modelId="{2170B758-57ED-4D2C-8B6C-9ACAFC66B1F6}">
      <dgm:prSet/>
      <dgm:spPr/>
      <dgm:t>
        <a:bodyPr/>
        <a:lstStyle/>
        <a:p>
          <a:pPr rtl="0"/>
          <a:endParaRPr lang="ru-RU" b="0" i="0" u="none"/>
        </a:p>
      </dgm:t>
    </dgm:pt>
    <dgm:pt modelId="{0FC70501-E06B-4D6C-BF87-97B689BFD24A}" type="parTrans" cxnId="{36A297E0-D09C-47EF-9E2F-A023E066AA8D}">
      <dgm:prSet/>
      <dgm:spPr/>
      <dgm:t>
        <a:bodyPr/>
        <a:lstStyle/>
        <a:p>
          <a:endParaRPr lang="ru-RU"/>
        </a:p>
      </dgm:t>
    </dgm:pt>
    <dgm:pt modelId="{54C8F612-9827-4F3D-B142-3CFA569C273A}" type="sibTrans" cxnId="{36A297E0-D09C-47EF-9E2F-A023E066AA8D}">
      <dgm:prSet/>
      <dgm:spPr/>
      <dgm:t>
        <a:bodyPr/>
        <a:lstStyle/>
        <a:p>
          <a:endParaRPr lang="ru-RU"/>
        </a:p>
      </dgm:t>
    </dgm:pt>
    <dgm:pt modelId="{1A07256C-5097-43AF-93C6-97501705645B}">
      <dgm:prSet/>
      <dgm:spPr/>
      <dgm:t>
        <a:bodyPr/>
        <a:lstStyle/>
        <a:p>
          <a:endParaRPr lang="ru-RU"/>
        </a:p>
      </dgm:t>
    </dgm:pt>
    <dgm:pt modelId="{370A2B1F-0135-4DA0-B811-53133DE1235B}" type="parTrans" cxnId="{25C53A61-C6AE-4CA9-BEC7-6891BE932309}">
      <dgm:prSet/>
      <dgm:spPr/>
      <dgm:t>
        <a:bodyPr/>
        <a:lstStyle/>
        <a:p>
          <a:endParaRPr lang="ru-RU"/>
        </a:p>
      </dgm:t>
    </dgm:pt>
    <dgm:pt modelId="{65546BD6-EBA1-4211-9BEB-480A66DB8332}" type="sibTrans" cxnId="{25C53A61-C6AE-4CA9-BEC7-6891BE932309}">
      <dgm:prSet/>
      <dgm:spPr/>
      <dgm:t>
        <a:bodyPr/>
        <a:lstStyle/>
        <a:p>
          <a:endParaRPr lang="ru-RU"/>
        </a:p>
      </dgm:t>
    </dgm:pt>
    <dgm:pt modelId="{0CABE646-1FC9-4C4F-AE19-EA92C7BC7CDB}">
      <dgm:prSet/>
      <dgm:spPr/>
      <dgm:t>
        <a:bodyPr/>
        <a:lstStyle/>
        <a:p>
          <a:endParaRPr lang="ru-RU"/>
        </a:p>
      </dgm:t>
    </dgm:pt>
    <dgm:pt modelId="{022D2307-1B4C-4E4E-990A-1CCC2172D651}" type="parTrans" cxnId="{E7349A53-AD24-4AED-BBF1-D0E8BDD4F4A9}">
      <dgm:prSet/>
      <dgm:spPr/>
      <dgm:t>
        <a:bodyPr/>
        <a:lstStyle/>
        <a:p>
          <a:endParaRPr lang="ru-RU"/>
        </a:p>
      </dgm:t>
    </dgm:pt>
    <dgm:pt modelId="{51412AE2-8537-4D1F-881A-D171F0BC7155}" type="sibTrans" cxnId="{E7349A53-AD24-4AED-BBF1-D0E8BDD4F4A9}">
      <dgm:prSet/>
      <dgm:spPr/>
      <dgm:t>
        <a:bodyPr/>
        <a:lstStyle/>
        <a:p>
          <a:endParaRPr lang="ru-RU"/>
        </a:p>
      </dgm:t>
    </dgm:pt>
    <dgm:pt modelId="{50B8A886-1E9F-427C-B16B-48B0404BC0FA}">
      <dgm:prSet/>
      <dgm:spPr/>
      <dgm:t>
        <a:bodyPr/>
        <a:lstStyle/>
        <a:p>
          <a:endParaRPr lang="ru-RU"/>
        </a:p>
      </dgm:t>
    </dgm:pt>
    <dgm:pt modelId="{5B323869-3347-4510-804F-0EBE5115903A}" type="parTrans" cxnId="{4FA900A1-E108-4B61-875C-C8FB3DBEC208}">
      <dgm:prSet/>
      <dgm:spPr/>
      <dgm:t>
        <a:bodyPr/>
        <a:lstStyle/>
        <a:p>
          <a:endParaRPr lang="ru-RU"/>
        </a:p>
      </dgm:t>
    </dgm:pt>
    <dgm:pt modelId="{753AFB3D-FB60-4227-9C4A-E4A142FAEDCA}" type="sibTrans" cxnId="{4FA900A1-E108-4B61-875C-C8FB3DBEC208}">
      <dgm:prSet/>
      <dgm:spPr/>
      <dgm:t>
        <a:bodyPr/>
        <a:lstStyle/>
        <a:p>
          <a:endParaRPr lang="ru-RU"/>
        </a:p>
      </dgm:t>
    </dgm:pt>
    <dgm:pt modelId="{171733BC-1056-4DCC-97DC-7BC904A6F158}">
      <dgm:prSet/>
      <dgm:spPr/>
      <dgm:t>
        <a:bodyPr/>
        <a:lstStyle/>
        <a:p>
          <a:endParaRPr lang="ru-RU"/>
        </a:p>
      </dgm:t>
    </dgm:pt>
    <dgm:pt modelId="{7ACC0C24-7CC0-48A2-9146-FF411846EFFB}" type="parTrans" cxnId="{9EA3E2C3-2112-4596-80C4-21593D6A8CB9}">
      <dgm:prSet/>
      <dgm:spPr/>
      <dgm:t>
        <a:bodyPr/>
        <a:lstStyle/>
        <a:p>
          <a:endParaRPr lang="ru-RU"/>
        </a:p>
      </dgm:t>
    </dgm:pt>
    <dgm:pt modelId="{151D0567-2D1C-4B9C-8ABB-2C7914B25AA0}" type="sibTrans" cxnId="{9EA3E2C3-2112-4596-80C4-21593D6A8CB9}">
      <dgm:prSet/>
      <dgm:spPr/>
      <dgm:t>
        <a:bodyPr/>
        <a:lstStyle/>
        <a:p>
          <a:endParaRPr lang="ru-RU"/>
        </a:p>
      </dgm:t>
    </dgm:pt>
    <dgm:pt modelId="{E5FC56EB-5A1D-4E37-9004-F247D3F7A69F}">
      <dgm:prSet/>
      <dgm:spPr/>
      <dgm:t>
        <a:bodyPr/>
        <a:lstStyle/>
        <a:p>
          <a:endParaRPr lang="ru-RU"/>
        </a:p>
      </dgm:t>
    </dgm:pt>
    <dgm:pt modelId="{BC28CCC9-237B-49DB-8568-0242C23165FE}" type="parTrans" cxnId="{6A8C20AA-68FF-4220-9C3C-CD881706E2CF}">
      <dgm:prSet/>
      <dgm:spPr/>
      <dgm:t>
        <a:bodyPr/>
        <a:lstStyle/>
        <a:p>
          <a:endParaRPr lang="ru-RU"/>
        </a:p>
      </dgm:t>
    </dgm:pt>
    <dgm:pt modelId="{1FA0C8B8-378E-4664-99FB-335841C2C57C}" type="sibTrans" cxnId="{6A8C20AA-68FF-4220-9C3C-CD881706E2CF}">
      <dgm:prSet/>
      <dgm:spPr/>
      <dgm:t>
        <a:bodyPr/>
        <a:lstStyle/>
        <a:p>
          <a:endParaRPr lang="ru-RU"/>
        </a:p>
      </dgm:t>
    </dgm:pt>
    <dgm:pt modelId="{066DEA44-FA7D-443D-A4C8-80986556C771}">
      <dgm:prSet/>
      <dgm:spPr/>
      <dgm:t>
        <a:bodyPr/>
        <a:lstStyle/>
        <a:p>
          <a:pPr rtl="0"/>
          <a:endParaRPr lang="ru-RU" b="0" i="0" u="none"/>
        </a:p>
      </dgm:t>
    </dgm:pt>
    <dgm:pt modelId="{360F2AE9-F58E-4AE5-BA25-835691B8BAE8}" type="parTrans" cxnId="{F3AE6D94-4377-4AE5-B0F9-E5235881DC08}">
      <dgm:prSet/>
      <dgm:spPr/>
      <dgm:t>
        <a:bodyPr/>
        <a:lstStyle/>
        <a:p>
          <a:endParaRPr lang="ru-RU"/>
        </a:p>
      </dgm:t>
    </dgm:pt>
    <dgm:pt modelId="{DCB0CCE5-71CB-42AC-AA3C-18306B5C4DD9}" type="sibTrans" cxnId="{F3AE6D94-4377-4AE5-B0F9-E5235881DC08}">
      <dgm:prSet/>
      <dgm:spPr/>
      <dgm:t>
        <a:bodyPr/>
        <a:lstStyle/>
        <a:p>
          <a:endParaRPr lang="ru-RU"/>
        </a:p>
      </dgm:t>
    </dgm:pt>
    <dgm:pt modelId="{A82991C4-8F64-448A-ACD1-4B26522E74A7}">
      <dgm:prSet/>
      <dgm:spPr/>
      <dgm:t>
        <a:bodyPr/>
        <a:lstStyle/>
        <a:p>
          <a:pPr rtl="0"/>
          <a:endParaRPr lang="ru-RU" b="0" i="0" u="none"/>
        </a:p>
      </dgm:t>
    </dgm:pt>
    <dgm:pt modelId="{4C555071-9ED4-422E-952E-80A153E8054F}" type="parTrans" cxnId="{2E18E40C-D9B8-4BEE-B9E7-06C9A6B4A765}">
      <dgm:prSet/>
      <dgm:spPr/>
      <dgm:t>
        <a:bodyPr/>
        <a:lstStyle/>
        <a:p>
          <a:endParaRPr lang="ru-RU"/>
        </a:p>
      </dgm:t>
    </dgm:pt>
    <dgm:pt modelId="{4B2C0080-F8A2-42CF-B0C8-8BA345DC433F}" type="sibTrans" cxnId="{2E18E40C-D9B8-4BEE-B9E7-06C9A6B4A765}">
      <dgm:prSet/>
      <dgm:spPr/>
      <dgm:t>
        <a:bodyPr/>
        <a:lstStyle/>
        <a:p>
          <a:endParaRPr lang="ru-RU"/>
        </a:p>
      </dgm:t>
    </dgm:pt>
    <dgm:pt modelId="{C12F7FDB-348C-471E-9920-98626CF0A753}">
      <dgm:prSet/>
      <dgm:spPr/>
      <dgm:t>
        <a:bodyPr/>
        <a:lstStyle/>
        <a:p>
          <a:pPr rtl="0"/>
          <a:endParaRPr lang="ru-RU" b="0" i="0" u="none"/>
        </a:p>
      </dgm:t>
    </dgm:pt>
    <dgm:pt modelId="{6574F8EE-4431-4DD1-9BEE-DD31FF9929CF}" type="parTrans" cxnId="{F9793F14-5363-4DDC-ABED-3CD7779731CE}">
      <dgm:prSet/>
      <dgm:spPr/>
      <dgm:t>
        <a:bodyPr/>
        <a:lstStyle/>
        <a:p>
          <a:endParaRPr lang="ru-RU"/>
        </a:p>
      </dgm:t>
    </dgm:pt>
    <dgm:pt modelId="{F5312C75-352E-4E0C-923D-78214653DDF3}" type="sibTrans" cxnId="{F9793F14-5363-4DDC-ABED-3CD7779731CE}">
      <dgm:prSet/>
      <dgm:spPr/>
      <dgm:t>
        <a:bodyPr/>
        <a:lstStyle/>
        <a:p>
          <a:endParaRPr lang="ru-RU"/>
        </a:p>
      </dgm:t>
    </dgm:pt>
    <dgm:pt modelId="{29801881-0566-4005-8C13-C46450BB49A3}">
      <dgm:prSet/>
      <dgm:spPr/>
      <dgm:t>
        <a:bodyPr/>
        <a:lstStyle/>
        <a:p>
          <a:endParaRPr lang="ru-RU"/>
        </a:p>
      </dgm:t>
    </dgm:pt>
    <dgm:pt modelId="{3BF01074-092D-4D3C-B69C-7CBC435A879E}" type="parTrans" cxnId="{DE1CC669-6D05-49FB-AF16-2D48AB6920BB}">
      <dgm:prSet/>
      <dgm:spPr/>
      <dgm:t>
        <a:bodyPr/>
        <a:lstStyle/>
        <a:p>
          <a:endParaRPr lang="ru-RU"/>
        </a:p>
      </dgm:t>
    </dgm:pt>
    <dgm:pt modelId="{A31C1804-E875-4D78-BE63-DC46BE31C4F3}" type="sibTrans" cxnId="{DE1CC669-6D05-49FB-AF16-2D48AB6920BB}">
      <dgm:prSet/>
      <dgm:spPr/>
      <dgm:t>
        <a:bodyPr/>
        <a:lstStyle/>
        <a:p>
          <a:endParaRPr lang="ru-RU"/>
        </a:p>
      </dgm:t>
    </dgm:pt>
    <dgm:pt modelId="{1160509F-9323-4700-83EA-C2550A2AB577}">
      <dgm:prSet/>
      <dgm:spPr/>
      <dgm:t>
        <a:bodyPr/>
        <a:lstStyle/>
        <a:p>
          <a:pPr rtl="0"/>
          <a:endParaRPr lang="ru-RU" b="0" i="0" u="none"/>
        </a:p>
      </dgm:t>
    </dgm:pt>
    <dgm:pt modelId="{58B6CF38-BEAB-49F9-84AA-E191B88BA996}" type="parTrans" cxnId="{DB75C441-7A53-4E9D-B53F-795911CD7875}">
      <dgm:prSet/>
      <dgm:spPr/>
      <dgm:t>
        <a:bodyPr/>
        <a:lstStyle/>
        <a:p>
          <a:endParaRPr lang="ru-RU"/>
        </a:p>
      </dgm:t>
    </dgm:pt>
    <dgm:pt modelId="{7DFDC7C2-A3FC-4F1C-AB27-BAC8921633BF}" type="sibTrans" cxnId="{DB75C441-7A53-4E9D-B53F-795911CD7875}">
      <dgm:prSet/>
      <dgm:spPr/>
      <dgm:t>
        <a:bodyPr/>
        <a:lstStyle/>
        <a:p>
          <a:endParaRPr lang="ru-RU"/>
        </a:p>
      </dgm:t>
    </dgm:pt>
    <dgm:pt modelId="{AD42DC13-F150-48DC-BCED-71860D2D2D58}">
      <dgm:prSet/>
      <dgm:spPr/>
      <dgm:t>
        <a:bodyPr/>
        <a:lstStyle/>
        <a:p>
          <a:pPr rtl="0"/>
          <a:endParaRPr lang="ru-RU" b="0" i="0" u="none"/>
        </a:p>
      </dgm:t>
    </dgm:pt>
    <dgm:pt modelId="{31B91398-3618-4E8A-9396-FC68303D38D2}" type="parTrans" cxnId="{BD9B4E46-9349-4A47-878B-9FAF55DCCA79}">
      <dgm:prSet/>
      <dgm:spPr/>
      <dgm:t>
        <a:bodyPr/>
        <a:lstStyle/>
        <a:p>
          <a:endParaRPr lang="ru-RU"/>
        </a:p>
      </dgm:t>
    </dgm:pt>
    <dgm:pt modelId="{77E3A71D-059F-47FC-AFF9-26CE3CA0B85B}" type="sibTrans" cxnId="{BD9B4E46-9349-4A47-878B-9FAF55DCCA79}">
      <dgm:prSet/>
      <dgm:spPr/>
      <dgm:t>
        <a:bodyPr/>
        <a:lstStyle/>
        <a:p>
          <a:endParaRPr lang="ru-RU"/>
        </a:p>
      </dgm:t>
    </dgm:pt>
    <dgm:pt modelId="{79717BD0-F11F-4D72-BB08-D6A1E6635B24}">
      <dgm:prSet/>
      <dgm:spPr/>
      <dgm:t>
        <a:bodyPr/>
        <a:lstStyle/>
        <a:p>
          <a:pPr rtl="0"/>
          <a:endParaRPr lang="ru-RU" b="0" i="0" u="none"/>
        </a:p>
      </dgm:t>
    </dgm:pt>
    <dgm:pt modelId="{2823576E-D861-4B61-9B0F-6075B7C318AE}" type="parTrans" cxnId="{2029F605-A66C-4EE5-ACDD-056B1DEE412F}">
      <dgm:prSet/>
      <dgm:spPr/>
      <dgm:t>
        <a:bodyPr/>
        <a:lstStyle/>
        <a:p>
          <a:endParaRPr lang="ru-RU"/>
        </a:p>
      </dgm:t>
    </dgm:pt>
    <dgm:pt modelId="{BC045617-A6FA-4D1B-B687-89621224CFBD}" type="sibTrans" cxnId="{2029F605-A66C-4EE5-ACDD-056B1DEE412F}">
      <dgm:prSet/>
      <dgm:spPr/>
      <dgm:t>
        <a:bodyPr/>
        <a:lstStyle/>
        <a:p>
          <a:endParaRPr lang="ru-RU"/>
        </a:p>
      </dgm:t>
    </dgm:pt>
    <dgm:pt modelId="{13689D9D-CF48-45CE-9865-055119FE7725}">
      <dgm:prSet/>
      <dgm:spPr/>
      <dgm:t>
        <a:bodyPr/>
        <a:lstStyle/>
        <a:p>
          <a:endParaRPr lang="ru-RU"/>
        </a:p>
      </dgm:t>
    </dgm:pt>
    <dgm:pt modelId="{C0D206FF-FC51-4AF1-B1AA-05929DE4FA26}" type="parTrans" cxnId="{8F429CAA-378F-40E9-B561-13530CC0EDFF}">
      <dgm:prSet/>
      <dgm:spPr/>
      <dgm:t>
        <a:bodyPr/>
        <a:lstStyle/>
        <a:p>
          <a:endParaRPr lang="ru-RU"/>
        </a:p>
      </dgm:t>
    </dgm:pt>
    <dgm:pt modelId="{890237D8-7471-4D9E-BF18-FAE5FA8083CF}" type="sibTrans" cxnId="{8F429CAA-378F-40E9-B561-13530CC0EDFF}">
      <dgm:prSet/>
      <dgm:spPr/>
      <dgm:t>
        <a:bodyPr/>
        <a:lstStyle/>
        <a:p>
          <a:endParaRPr lang="ru-RU"/>
        </a:p>
      </dgm:t>
    </dgm:pt>
    <dgm:pt modelId="{A4AABBC0-A335-4ED0-A437-990D65B3CDEB}">
      <dgm:prSet/>
      <dgm:spPr/>
      <dgm:t>
        <a:bodyPr/>
        <a:lstStyle/>
        <a:p>
          <a:endParaRPr lang="ru-RU"/>
        </a:p>
      </dgm:t>
    </dgm:pt>
    <dgm:pt modelId="{89407F3D-D358-4782-8C01-A2B2A84A1F7B}" type="parTrans" cxnId="{50EBFB5D-0CB0-4492-9BF6-7802467E1C3A}">
      <dgm:prSet/>
      <dgm:spPr/>
      <dgm:t>
        <a:bodyPr/>
        <a:lstStyle/>
        <a:p>
          <a:endParaRPr lang="ru-RU"/>
        </a:p>
      </dgm:t>
    </dgm:pt>
    <dgm:pt modelId="{9C087309-9FE2-412F-83F6-DC29D1E977AC}" type="sibTrans" cxnId="{50EBFB5D-0CB0-4492-9BF6-7802467E1C3A}">
      <dgm:prSet/>
      <dgm:spPr/>
      <dgm:t>
        <a:bodyPr/>
        <a:lstStyle/>
        <a:p>
          <a:endParaRPr lang="ru-RU"/>
        </a:p>
      </dgm:t>
    </dgm:pt>
    <dgm:pt modelId="{EBB05B5B-BC43-43F3-9FB8-728F85CEE86A}">
      <dgm:prSet/>
      <dgm:spPr/>
      <dgm:t>
        <a:bodyPr/>
        <a:lstStyle/>
        <a:p>
          <a:endParaRPr lang="ru-RU"/>
        </a:p>
      </dgm:t>
    </dgm:pt>
    <dgm:pt modelId="{C3112AC1-87B9-4704-BFDC-DB4E190DF1E5}" type="parTrans" cxnId="{3DC68FDD-23F4-4589-8F49-1B4891C76584}">
      <dgm:prSet/>
      <dgm:spPr/>
      <dgm:t>
        <a:bodyPr/>
        <a:lstStyle/>
        <a:p>
          <a:endParaRPr lang="ru-RU"/>
        </a:p>
      </dgm:t>
    </dgm:pt>
    <dgm:pt modelId="{95994359-4B5A-42CA-90FA-C77B723BC083}" type="sibTrans" cxnId="{3DC68FDD-23F4-4589-8F49-1B4891C76584}">
      <dgm:prSet/>
      <dgm:spPr/>
      <dgm:t>
        <a:bodyPr/>
        <a:lstStyle/>
        <a:p>
          <a:endParaRPr lang="ru-RU"/>
        </a:p>
      </dgm:t>
    </dgm:pt>
    <dgm:pt modelId="{456743BF-AA1A-4A86-BF00-D92FC301AEBE}">
      <dgm:prSet/>
      <dgm:spPr/>
      <dgm:t>
        <a:bodyPr/>
        <a:lstStyle/>
        <a:p>
          <a:endParaRPr lang="ru-RU"/>
        </a:p>
      </dgm:t>
    </dgm:pt>
    <dgm:pt modelId="{4CC4CAB7-A74B-42F0-B15A-9D7143978210}" type="parTrans" cxnId="{D33827E7-AF30-43AF-A518-F8D241246129}">
      <dgm:prSet/>
      <dgm:spPr/>
      <dgm:t>
        <a:bodyPr/>
        <a:lstStyle/>
        <a:p>
          <a:endParaRPr lang="ru-RU"/>
        </a:p>
      </dgm:t>
    </dgm:pt>
    <dgm:pt modelId="{3ECA8237-7A47-4FC3-8807-94A5452B3590}" type="sibTrans" cxnId="{D33827E7-AF30-43AF-A518-F8D241246129}">
      <dgm:prSet/>
      <dgm:spPr/>
      <dgm:t>
        <a:bodyPr/>
        <a:lstStyle/>
        <a:p>
          <a:endParaRPr lang="ru-RU"/>
        </a:p>
      </dgm:t>
    </dgm:pt>
    <dgm:pt modelId="{0E217602-6558-44F2-9AC4-DDDAFB27C3C9}">
      <dgm:prSet/>
      <dgm:spPr/>
      <dgm:t>
        <a:bodyPr/>
        <a:lstStyle/>
        <a:p>
          <a:pPr rtl="0"/>
          <a:endParaRPr lang="ru-RU" b="0" i="0" u="none"/>
        </a:p>
      </dgm:t>
    </dgm:pt>
    <dgm:pt modelId="{ECEA8CC3-9BD9-487A-B6D6-9EA5B3C2B7B1}" type="parTrans" cxnId="{1A9944F0-7EB8-477C-835B-7744416D5130}">
      <dgm:prSet/>
      <dgm:spPr/>
      <dgm:t>
        <a:bodyPr/>
        <a:lstStyle/>
        <a:p>
          <a:endParaRPr lang="ru-RU"/>
        </a:p>
      </dgm:t>
    </dgm:pt>
    <dgm:pt modelId="{286C16B1-FA86-418C-8E2A-3D0E37446830}" type="sibTrans" cxnId="{1A9944F0-7EB8-477C-835B-7744416D5130}">
      <dgm:prSet/>
      <dgm:spPr/>
      <dgm:t>
        <a:bodyPr/>
        <a:lstStyle/>
        <a:p>
          <a:endParaRPr lang="ru-RU"/>
        </a:p>
      </dgm:t>
    </dgm:pt>
    <dgm:pt modelId="{C1635AF2-C512-4606-A1C8-AB0DAFE857D9}">
      <dgm:prSet/>
      <dgm:spPr/>
      <dgm:t>
        <a:bodyPr/>
        <a:lstStyle/>
        <a:p>
          <a:pPr rtl="0"/>
          <a:endParaRPr lang="ru-RU" b="0" i="0" u="none"/>
        </a:p>
      </dgm:t>
    </dgm:pt>
    <dgm:pt modelId="{45649A26-B5D8-4066-9E92-F9C42279A099}" type="parTrans" cxnId="{844501C8-009D-4800-A3C4-B3AEF024CCC7}">
      <dgm:prSet/>
      <dgm:spPr/>
      <dgm:t>
        <a:bodyPr/>
        <a:lstStyle/>
        <a:p>
          <a:endParaRPr lang="ru-RU"/>
        </a:p>
      </dgm:t>
    </dgm:pt>
    <dgm:pt modelId="{70971EE2-0C71-4571-A88F-FD66EF7AE173}" type="sibTrans" cxnId="{844501C8-009D-4800-A3C4-B3AEF024CCC7}">
      <dgm:prSet/>
      <dgm:spPr/>
      <dgm:t>
        <a:bodyPr/>
        <a:lstStyle/>
        <a:p>
          <a:endParaRPr lang="ru-RU"/>
        </a:p>
      </dgm:t>
    </dgm:pt>
    <dgm:pt modelId="{9E89EEEB-2334-459D-BA9E-05C8C795A213}">
      <dgm:prSet/>
      <dgm:spPr/>
      <dgm:t>
        <a:bodyPr/>
        <a:lstStyle/>
        <a:p>
          <a:pPr rtl="0"/>
          <a:endParaRPr lang="ru-RU" b="0" i="0" u="none"/>
        </a:p>
      </dgm:t>
    </dgm:pt>
    <dgm:pt modelId="{420C17A4-F5B7-4BB1-8840-6EE1ABC28D6B}" type="parTrans" cxnId="{1EC93D6F-F25B-4F06-AA55-F1820C8ED3E2}">
      <dgm:prSet/>
      <dgm:spPr/>
      <dgm:t>
        <a:bodyPr/>
        <a:lstStyle/>
        <a:p>
          <a:endParaRPr lang="ru-RU"/>
        </a:p>
      </dgm:t>
    </dgm:pt>
    <dgm:pt modelId="{3046F835-643F-452E-AD55-B3E326E37141}" type="sibTrans" cxnId="{1EC93D6F-F25B-4F06-AA55-F1820C8ED3E2}">
      <dgm:prSet/>
      <dgm:spPr/>
      <dgm:t>
        <a:bodyPr/>
        <a:lstStyle/>
        <a:p>
          <a:endParaRPr lang="ru-RU"/>
        </a:p>
      </dgm:t>
    </dgm:pt>
    <dgm:pt modelId="{8489D4FC-C745-4C0E-9E23-ADC9856260BB}">
      <dgm:prSet/>
      <dgm:spPr/>
      <dgm:t>
        <a:bodyPr/>
        <a:lstStyle/>
        <a:p>
          <a:endParaRPr lang="ru-RU"/>
        </a:p>
      </dgm:t>
    </dgm:pt>
    <dgm:pt modelId="{76EEBE11-3111-49F8-9BE2-1206D98D8285}" type="parTrans" cxnId="{91087A76-AB0D-4EF0-B1E1-3F5A5ECB1FF3}">
      <dgm:prSet/>
      <dgm:spPr/>
      <dgm:t>
        <a:bodyPr/>
        <a:lstStyle/>
        <a:p>
          <a:endParaRPr lang="ru-RU"/>
        </a:p>
      </dgm:t>
    </dgm:pt>
    <dgm:pt modelId="{40FC67E1-6126-4D58-9E08-934AAF8F70FE}" type="sibTrans" cxnId="{91087A76-AB0D-4EF0-B1E1-3F5A5ECB1FF3}">
      <dgm:prSet/>
      <dgm:spPr/>
      <dgm:t>
        <a:bodyPr/>
        <a:lstStyle/>
        <a:p>
          <a:endParaRPr lang="ru-RU"/>
        </a:p>
      </dgm:t>
    </dgm:pt>
    <dgm:pt modelId="{2CE2C335-F22C-40BC-9BB6-2F3E32069F04}">
      <dgm:prSet/>
      <dgm:spPr/>
      <dgm:t>
        <a:bodyPr/>
        <a:lstStyle/>
        <a:p>
          <a:pPr rtl="0"/>
          <a:endParaRPr lang="ru-RU" b="0" i="0" u="none"/>
        </a:p>
      </dgm:t>
    </dgm:pt>
    <dgm:pt modelId="{C00D7789-C7DE-4414-922C-51F6454E58E1}" type="parTrans" cxnId="{A7578D47-B142-4976-82A9-64D0F0403650}">
      <dgm:prSet/>
      <dgm:spPr/>
      <dgm:t>
        <a:bodyPr/>
        <a:lstStyle/>
        <a:p>
          <a:endParaRPr lang="ru-RU"/>
        </a:p>
      </dgm:t>
    </dgm:pt>
    <dgm:pt modelId="{AEBB5844-8E9F-4D17-A392-74CDBA703106}" type="sibTrans" cxnId="{A7578D47-B142-4976-82A9-64D0F0403650}">
      <dgm:prSet/>
      <dgm:spPr/>
      <dgm:t>
        <a:bodyPr/>
        <a:lstStyle/>
        <a:p>
          <a:endParaRPr lang="ru-RU"/>
        </a:p>
      </dgm:t>
    </dgm:pt>
    <dgm:pt modelId="{B44A0904-11CF-44F9-A364-3EC9297EF273}">
      <dgm:prSet/>
      <dgm:spPr/>
      <dgm:t>
        <a:bodyPr/>
        <a:lstStyle/>
        <a:p>
          <a:pPr rtl="0"/>
          <a:endParaRPr lang="ru-RU" b="0" i="0" u="none"/>
        </a:p>
      </dgm:t>
    </dgm:pt>
    <dgm:pt modelId="{5FC89BEC-3897-470C-832E-03FEB446CF98}" type="parTrans" cxnId="{0C6C5FE9-E8DA-4079-BA4C-E42C44633785}">
      <dgm:prSet/>
      <dgm:spPr/>
      <dgm:t>
        <a:bodyPr/>
        <a:lstStyle/>
        <a:p>
          <a:endParaRPr lang="ru-RU"/>
        </a:p>
      </dgm:t>
    </dgm:pt>
    <dgm:pt modelId="{AE84623E-0672-4E7D-A195-A424983A1F0F}" type="sibTrans" cxnId="{0C6C5FE9-E8DA-4079-BA4C-E42C44633785}">
      <dgm:prSet/>
      <dgm:spPr/>
      <dgm:t>
        <a:bodyPr/>
        <a:lstStyle/>
        <a:p>
          <a:endParaRPr lang="ru-RU"/>
        </a:p>
      </dgm:t>
    </dgm:pt>
    <dgm:pt modelId="{2D0F6B70-4DC8-40BE-A617-3E01BA87CCFF}">
      <dgm:prSet/>
      <dgm:spPr/>
      <dgm:t>
        <a:bodyPr/>
        <a:lstStyle/>
        <a:p>
          <a:pPr rtl="0"/>
          <a:endParaRPr lang="ru-RU" b="0" i="0" u="none"/>
        </a:p>
      </dgm:t>
    </dgm:pt>
    <dgm:pt modelId="{3256D73C-8165-4D83-97CC-D080B2597D2B}" type="parTrans" cxnId="{41FC2AAB-A76E-4EA2-ABE0-CB9E6F7E6EEB}">
      <dgm:prSet/>
      <dgm:spPr/>
      <dgm:t>
        <a:bodyPr/>
        <a:lstStyle/>
        <a:p>
          <a:endParaRPr lang="ru-RU"/>
        </a:p>
      </dgm:t>
    </dgm:pt>
    <dgm:pt modelId="{9AADF27B-812C-450E-9153-7CDB346641DD}" type="sibTrans" cxnId="{41FC2AAB-A76E-4EA2-ABE0-CB9E6F7E6EEB}">
      <dgm:prSet/>
      <dgm:spPr/>
      <dgm:t>
        <a:bodyPr/>
        <a:lstStyle/>
        <a:p>
          <a:endParaRPr lang="ru-RU"/>
        </a:p>
      </dgm:t>
    </dgm:pt>
    <dgm:pt modelId="{9491749D-5059-41F6-9F45-1EB1F812ACE2}">
      <dgm:prSet/>
      <dgm:spPr/>
      <dgm:t>
        <a:bodyPr/>
        <a:lstStyle/>
        <a:p>
          <a:endParaRPr lang="ru-RU"/>
        </a:p>
      </dgm:t>
    </dgm:pt>
    <dgm:pt modelId="{9F7EEC73-B882-40F6-9B18-913332B0251F}" type="parTrans" cxnId="{44ACC3C5-1E7B-463A-A2FE-4D3254BA157B}">
      <dgm:prSet/>
      <dgm:spPr/>
      <dgm:t>
        <a:bodyPr/>
        <a:lstStyle/>
        <a:p>
          <a:endParaRPr lang="ru-RU"/>
        </a:p>
      </dgm:t>
    </dgm:pt>
    <dgm:pt modelId="{CE5B625E-B1CA-4B41-B187-5E9295A899B3}" type="sibTrans" cxnId="{44ACC3C5-1E7B-463A-A2FE-4D3254BA157B}">
      <dgm:prSet/>
      <dgm:spPr/>
      <dgm:t>
        <a:bodyPr/>
        <a:lstStyle/>
        <a:p>
          <a:endParaRPr lang="ru-RU"/>
        </a:p>
      </dgm:t>
    </dgm:pt>
    <dgm:pt modelId="{8A6EC5F3-EE66-4EA6-86B6-EFB3A5A930C7}">
      <dgm:prSet/>
      <dgm:spPr/>
      <dgm:t>
        <a:bodyPr/>
        <a:lstStyle/>
        <a:p>
          <a:pPr rtl="0"/>
          <a:endParaRPr lang="ru-RU" b="0" i="0" u="none"/>
        </a:p>
      </dgm:t>
    </dgm:pt>
    <dgm:pt modelId="{E8A7842F-5776-4651-8462-DF010410FEE0}" type="parTrans" cxnId="{790B4C46-B968-4F72-852A-40103DA2F4D0}">
      <dgm:prSet/>
      <dgm:spPr/>
      <dgm:t>
        <a:bodyPr/>
        <a:lstStyle/>
        <a:p>
          <a:endParaRPr lang="ru-RU"/>
        </a:p>
      </dgm:t>
    </dgm:pt>
    <dgm:pt modelId="{5F4A7C90-9601-400F-B297-47291D32D289}" type="sibTrans" cxnId="{790B4C46-B968-4F72-852A-40103DA2F4D0}">
      <dgm:prSet/>
      <dgm:spPr/>
      <dgm:t>
        <a:bodyPr/>
        <a:lstStyle/>
        <a:p>
          <a:endParaRPr lang="ru-RU"/>
        </a:p>
      </dgm:t>
    </dgm:pt>
    <dgm:pt modelId="{070EA172-0014-4D02-874D-D57884995B8D}">
      <dgm:prSet/>
      <dgm:spPr/>
      <dgm:t>
        <a:bodyPr/>
        <a:lstStyle/>
        <a:p>
          <a:endParaRPr lang="ru-RU"/>
        </a:p>
      </dgm:t>
    </dgm:pt>
    <dgm:pt modelId="{0AAADA5B-7D09-47AD-83F4-AE52B84C55FC}" type="parTrans" cxnId="{DC46572D-768B-4BAF-B966-E85666767C3B}">
      <dgm:prSet/>
      <dgm:spPr/>
      <dgm:t>
        <a:bodyPr/>
        <a:lstStyle/>
        <a:p>
          <a:endParaRPr lang="ru-RU"/>
        </a:p>
      </dgm:t>
    </dgm:pt>
    <dgm:pt modelId="{CF32C496-F3F7-4F0A-8CB6-D3E60DBCABB5}" type="sibTrans" cxnId="{DC46572D-768B-4BAF-B966-E85666767C3B}">
      <dgm:prSet/>
      <dgm:spPr/>
      <dgm:t>
        <a:bodyPr/>
        <a:lstStyle/>
        <a:p>
          <a:endParaRPr lang="ru-RU"/>
        </a:p>
      </dgm:t>
    </dgm:pt>
    <dgm:pt modelId="{6E40F401-C418-4B3A-91B4-AB5423553757}">
      <dgm:prSet/>
      <dgm:spPr/>
      <dgm:t>
        <a:bodyPr/>
        <a:lstStyle/>
        <a:p>
          <a:endParaRPr lang="ru-RU"/>
        </a:p>
      </dgm:t>
    </dgm:pt>
    <dgm:pt modelId="{99EA3DB9-AF77-488E-94F0-8DF966F32C8A}" type="parTrans" cxnId="{07289DDB-CE02-4959-8F64-81A3A6C613F8}">
      <dgm:prSet/>
      <dgm:spPr/>
      <dgm:t>
        <a:bodyPr/>
        <a:lstStyle/>
        <a:p>
          <a:endParaRPr lang="ru-RU"/>
        </a:p>
      </dgm:t>
    </dgm:pt>
    <dgm:pt modelId="{58FAFBCE-E3E5-4257-8CCD-47F1E425A5CD}" type="sibTrans" cxnId="{07289DDB-CE02-4959-8F64-81A3A6C613F8}">
      <dgm:prSet/>
      <dgm:spPr/>
      <dgm:t>
        <a:bodyPr/>
        <a:lstStyle/>
        <a:p>
          <a:endParaRPr lang="ru-RU"/>
        </a:p>
      </dgm:t>
    </dgm:pt>
    <dgm:pt modelId="{12EA921E-4E5F-46BB-857B-CD47E3B623B4}">
      <dgm:prSet/>
      <dgm:spPr/>
      <dgm:t>
        <a:bodyPr/>
        <a:lstStyle/>
        <a:p>
          <a:endParaRPr lang="ru-RU"/>
        </a:p>
      </dgm:t>
    </dgm:pt>
    <dgm:pt modelId="{B5BADF2D-055D-495E-9610-734C1EA0BE87}" type="parTrans" cxnId="{522089AE-3836-4C59-968A-4C89BFCBE401}">
      <dgm:prSet/>
      <dgm:spPr/>
      <dgm:t>
        <a:bodyPr/>
        <a:lstStyle/>
        <a:p>
          <a:endParaRPr lang="ru-RU"/>
        </a:p>
      </dgm:t>
    </dgm:pt>
    <dgm:pt modelId="{3E122C4F-751D-46CD-BB97-8A4CF09CD6D6}" type="sibTrans" cxnId="{522089AE-3836-4C59-968A-4C89BFCBE401}">
      <dgm:prSet/>
      <dgm:spPr/>
      <dgm:t>
        <a:bodyPr/>
        <a:lstStyle/>
        <a:p>
          <a:endParaRPr lang="ru-RU"/>
        </a:p>
      </dgm:t>
    </dgm:pt>
    <dgm:pt modelId="{414CF5F9-AD37-4C5F-BF63-C61A4E52CCB3}">
      <dgm:prSet/>
      <dgm:spPr/>
      <dgm:t>
        <a:bodyPr/>
        <a:lstStyle/>
        <a:p>
          <a:endParaRPr lang="ru-RU"/>
        </a:p>
      </dgm:t>
    </dgm:pt>
    <dgm:pt modelId="{ACFAC393-6ECD-4A30-ABB7-4EF7044C8572}" type="parTrans" cxnId="{6FDE4100-E893-4955-A8FA-54393DA03037}">
      <dgm:prSet/>
      <dgm:spPr/>
      <dgm:t>
        <a:bodyPr/>
        <a:lstStyle/>
        <a:p>
          <a:endParaRPr lang="ru-RU"/>
        </a:p>
      </dgm:t>
    </dgm:pt>
    <dgm:pt modelId="{A25F85CA-5E04-4EA9-9837-8F3D3613D1E0}" type="sibTrans" cxnId="{6FDE4100-E893-4955-A8FA-54393DA03037}">
      <dgm:prSet/>
      <dgm:spPr/>
      <dgm:t>
        <a:bodyPr/>
        <a:lstStyle/>
        <a:p>
          <a:endParaRPr lang="ru-RU"/>
        </a:p>
      </dgm:t>
    </dgm:pt>
    <dgm:pt modelId="{E7AE26B4-5DFB-4A6B-BE3B-1D5A899EEE36}">
      <dgm:prSet/>
      <dgm:spPr/>
      <dgm:t>
        <a:bodyPr/>
        <a:lstStyle/>
        <a:p>
          <a:endParaRPr lang="ru-RU"/>
        </a:p>
      </dgm:t>
    </dgm:pt>
    <dgm:pt modelId="{711901E7-4E02-47AE-9FE0-03D36A761690}" type="parTrans" cxnId="{71B94577-34B5-4679-8536-6042EF45E8BD}">
      <dgm:prSet/>
      <dgm:spPr/>
      <dgm:t>
        <a:bodyPr/>
        <a:lstStyle/>
        <a:p>
          <a:endParaRPr lang="ru-RU"/>
        </a:p>
      </dgm:t>
    </dgm:pt>
    <dgm:pt modelId="{7791B651-89BF-4BB9-B2BC-96C754D004BA}" type="sibTrans" cxnId="{71B94577-34B5-4679-8536-6042EF45E8BD}">
      <dgm:prSet/>
      <dgm:spPr/>
      <dgm:t>
        <a:bodyPr/>
        <a:lstStyle/>
        <a:p>
          <a:endParaRPr lang="ru-RU"/>
        </a:p>
      </dgm:t>
    </dgm:pt>
    <dgm:pt modelId="{139AC5EC-EC58-4551-BDD7-5A30B9BC39AC}">
      <dgm:prSet/>
      <dgm:spPr/>
      <dgm:t>
        <a:bodyPr/>
        <a:lstStyle/>
        <a:p>
          <a:pPr rtl="0"/>
          <a:endParaRPr lang="ru-RU" b="0" i="0" u="none"/>
        </a:p>
      </dgm:t>
    </dgm:pt>
    <dgm:pt modelId="{E22E9936-391D-4749-BC85-F9C3B2966C83}" type="parTrans" cxnId="{E3079878-88EC-4011-B63B-234D50222D79}">
      <dgm:prSet/>
      <dgm:spPr/>
      <dgm:t>
        <a:bodyPr/>
        <a:lstStyle/>
        <a:p>
          <a:endParaRPr lang="ru-RU"/>
        </a:p>
      </dgm:t>
    </dgm:pt>
    <dgm:pt modelId="{4972FD35-AD92-44D2-B47E-DF7E99AFACA8}" type="sibTrans" cxnId="{E3079878-88EC-4011-B63B-234D50222D79}">
      <dgm:prSet/>
      <dgm:spPr/>
      <dgm:t>
        <a:bodyPr/>
        <a:lstStyle/>
        <a:p>
          <a:endParaRPr lang="ru-RU"/>
        </a:p>
      </dgm:t>
    </dgm:pt>
    <dgm:pt modelId="{EC957A04-0EA8-4151-90AD-C2630CCA6ABD}" type="pres">
      <dgm:prSet presAssocID="{4E3E3BFE-3C17-48E9-B8F7-BA492926107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F84ADC-64FB-4CF1-8266-FDD3F1FB64FA}" type="pres">
      <dgm:prSet presAssocID="{4E3E3BFE-3C17-48E9-B8F7-BA4929261073}" presName="arrow" presStyleLbl="bgShp" presStyleIdx="0" presStyleCnt="1" custScaleX="126580" custLinFactNeighborX="172" custLinFactNeighborY="381"/>
      <dgm:spPr/>
    </dgm:pt>
    <dgm:pt modelId="{7D579BD1-BE8C-4066-B880-02DE4F533811}" type="pres">
      <dgm:prSet presAssocID="{4E3E3BFE-3C17-48E9-B8F7-BA4929261073}" presName="arrowDiagram5" presStyleCnt="0"/>
      <dgm:spPr/>
    </dgm:pt>
    <dgm:pt modelId="{4DD4CD88-8D39-478D-BB8C-8F96BDE1C0DB}" type="pres">
      <dgm:prSet presAssocID="{6224ABDE-F19D-4974-9CB8-9CB9DE46AF00}" presName="bullet5a" presStyleLbl="node1" presStyleIdx="0" presStyleCnt="5" custLinFactX="-261708" custLinFactNeighborX="-300000" custLinFactNeighborY="71377"/>
      <dgm:spPr/>
    </dgm:pt>
    <dgm:pt modelId="{414D7FFE-8DB8-4A09-B97C-B39A74BF614E}" type="pres">
      <dgm:prSet presAssocID="{6224ABDE-F19D-4974-9CB8-9CB9DE46AF00}" presName="textBox5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D4094A-95B7-481B-89AF-145B52611443}" type="pres">
      <dgm:prSet presAssocID="{27FF918B-D39A-42E6-94D2-AE8CE97CEBA1}" presName="bullet5b" presStyleLbl="node1" presStyleIdx="1" presStyleCnt="5" custLinFactX="-100000" custLinFactNeighborX="-182700" custLinFactNeighborY="5703"/>
      <dgm:spPr/>
    </dgm:pt>
    <dgm:pt modelId="{3EDF0D46-A701-455E-9DCE-AEAF333E7BB5}" type="pres">
      <dgm:prSet presAssocID="{27FF918B-D39A-42E6-94D2-AE8CE97CEBA1}" presName="textBox5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ECA84A-8A54-4A4C-A630-BDB7005935CB}" type="pres">
      <dgm:prSet presAssocID="{08E30591-E7F1-4950-938C-ADA3E7284078}" presName="bullet5c" presStyleLbl="node1" presStyleIdx="2" presStyleCnt="5" custLinFactX="-20361" custLinFactNeighborX="-100000" custLinFactNeighborY="1303"/>
      <dgm:spPr/>
    </dgm:pt>
    <dgm:pt modelId="{B58DD881-786B-40DB-85EB-C8FC7E63C46B}" type="pres">
      <dgm:prSet presAssocID="{08E30591-E7F1-4950-938C-ADA3E7284078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DAB82-691A-4CAA-ACFC-9CDEC8A59471}" type="pres">
      <dgm:prSet presAssocID="{19B22897-03EC-4AC8-98A6-A5FFF63B5C3A}" presName="bullet5d" presStyleLbl="node1" presStyleIdx="3" presStyleCnt="5" custLinFactX="60247" custLinFactNeighborX="100000" custLinFactNeighborY="-62176"/>
      <dgm:spPr/>
    </dgm:pt>
    <dgm:pt modelId="{2F503494-D941-467F-B853-77DCFF13E558}" type="pres">
      <dgm:prSet presAssocID="{19B22897-03EC-4AC8-98A6-A5FFF63B5C3A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9F4DD5-1F15-4282-ADEB-C68CDBC3B203}" type="pres">
      <dgm:prSet presAssocID="{91BA4646-7CAC-473B-9DCA-EA39A1AFCA3A}" presName="bullet5e" presStyleLbl="node1" presStyleIdx="4" presStyleCnt="5" custLinFactX="100000" custLinFactNeighborX="170551" custLinFactNeighborY="-45412"/>
      <dgm:spPr/>
    </dgm:pt>
    <dgm:pt modelId="{C4CC7E55-D1C6-4DEE-A8AE-A7CEF597871B}" type="pres">
      <dgm:prSet presAssocID="{91BA4646-7CAC-473B-9DCA-EA39A1AFCA3A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289DDB-CE02-4959-8F64-81A3A6C613F8}" srcId="{4E3E3BFE-3C17-48E9-B8F7-BA4929261073}" destId="{6E40F401-C418-4B3A-91B4-AB5423553757}" srcOrd="23" destOrd="0" parTransId="{99EA3DB9-AF77-488E-94F0-8DF966F32C8A}" sibTransId="{58FAFBCE-E3E5-4257-8CCD-47F1E425A5CD}"/>
    <dgm:cxn modelId="{8495FA25-10C6-44F4-B304-0284C9E22AB1}" srcId="{4E3E3BFE-3C17-48E9-B8F7-BA4929261073}" destId="{19B22897-03EC-4AC8-98A6-A5FFF63B5C3A}" srcOrd="3" destOrd="0" parTransId="{88C1FF65-E4AF-464C-B761-0CC5CC9BD869}" sibTransId="{A457CBE6-880F-4006-9F53-8F45C48E1070}"/>
    <dgm:cxn modelId="{F3AE6D94-4377-4AE5-B0F9-E5235881DC08}" srcId="{E5FC56EB-5A1D-4E37-9004-F247D3F7A69F}" destId="{066DEA44-FA7D-443D-A4C8-80986556C771}" srcOrd="0" destOrd="0" parTransId="{360F2AE9-F58E-4AE5-BA25-835691B8BAE8}" sibTransId="{DCB0CCE5-71CB-42AC-AA3C-18306B5C4DD9}"/>
    <dgm:cxn modelId="{C726DAB9-394A-49A2-A92B-AE72E39F5600}" type="presOf" srcId="{27FF918B-D39A-42E6-94D2-AE8CE97CEBA1}" destId="{3EDF0D46-A701-455E-9DCE-AEAF333E7BB5}" srcOrd="0" destOrd="0" presId="urn:microsoft.com/office/officeart/2005/8/layout/arrow2"/>
    <dgm:cxn modelId="{3DC68FDD-23F4-4589-8F49-1B4891C76584}" srcId="{4E3E3BFE-3C17-48E9-B8F7-BA4929261073}" destId="{EBB05B5B-BC43-43F3-9FB8-728F85CEE86A}" srcOrd="14" destOrd="0" parTransId="{C3112AC1-87B9-4704-BFDC-DB4E190DF1E5}" sibTransId="{95994359-4B5A-42CA-90FA-C77B723BC083}"/>
    <dgm:cxn modelId="{0C6C5FE9-E8DA-4079-BA4C-E42C44633785}" srcId="{4E3E3BFE-3C17-48E9-B8F7-BA4929261073}" destId="{B44A0904-11CF-44F9-A364-3EC9297EF273}" srcOrd="19" destOrd="0" parTransId="{5FC89BEC-3897-470C-832E-03FEB446CF98}" sibTransId="{AE84623E-0672-4E7D-A195-A424983A1F0F}"/>
    <dgm:cxn modelId="{F9793F14-5363-4DDC-ABED-3CD7779731CE}" srcId="{4E3E3BFE-3C17-48E9-B8F7-BA4929261073}" destId="{C12F7FDB-348C-471E-9920-98626CF0A753}" srcOrd="9" destOrd="0" parTransId="{6574F8EE-4431-4DD1-9BEE-DD31FF9929CF}" sibTransId="{F5312C75-352E-4E0C-923D-78214653DDF3}"/>
    <dgm:cxn modelId="{19244667-00F1-4CC6-940E-634D3B8E7B62}" type="presOf" srcId="{19B22897-03EC-4AC8-98A6-A5FFF63B5C3A}" destId="{2F503494-D941-467F-B853-77DCFF13E558}" srcOrd="0" destOrd="0" presId="urn:microsoft.com/office/officeart/2005/8/layout/arrow2"/>
    <dgm:cxn modelId="{50EBFB5D-0CB0-4492-9BF6-7802467E1C3A}" srcId="{13689D9D-CF48-45CE-9865-055119FE7725}" destId="{A4AABBC0-A335-4ED0-A437-990D65B3CDEB}" srcOrd="0" destOrd="0" parTransId="{89407F3D-D358-4782-8C01-A2B2A84A1F7B}" sibTransId="{9C087309-9FE2-412F-83F6-DC29D1E977AC}"/>
    <dgm:cxn modelId="{1EC93D6F-F25B-4F06-AA55-F1820C8ED3E2}" srcId="{4E3E3BFE-3C17-48E9-B8F7-BA4929261073}" destId="{9E89EEEB-2334-459D-BA9E-05C8C795A213}" srcOrd="17" destOrd="0" parTransId="{420C17A4-F5B7-4BB1-8840-6EE1ABC28D6B}" sibTransId="{3046F835-643F-452E-AD55-B3E326E37141}"/>
    <dgm:cxn modelId="{ADBBC68E-83CA-4C6B-97BD-0C18756355C6}" srcId="{4E3E3BFE-3C17-48E9-B8F7-BA4929261073}" destId="{27FF918B-D39A-42E6-94D2-AE8CE97CEBA1}" srcOrd="1" destOrd="0" parTransId="{631E796F-1BC5-4445-AD54-2956DADDE8E7}" sibTransId="{D62042CC-3E16-432F-AF52-4CF24172D71E}"/>
    <dgm:cxn modelId="{41FC2AAB-A76E-4EA2-ABE0-CB9E6F7E6EEB}" srcId="{4E3E3BFE-3C17-48E9-B8F7-BA4929261073}" destId="{2D0F6B70-4DC8-40BE-A617-3E01BA87CCFF}" srcOrd="20" destOrd="0" parTransId="{3256D73C-8165-4D83-97CC-D080B2597D2B}" sibTransId="{9AADF27B-812C-450E-9153-7CDB346641DD}"/>
    <dgm:cxn modelId="{4FA900A1-E108-4B61-875C-C8FB3DBEC208}" srcId="{2170B758-57ED-4D2C-8B6C-9ACAFC66B1F6}" destId="{50B8A886-1E9F-427C-B16B-48B0404BC0FA}" srcOrd="2" destOrd="0" parTransId="{5B323869-3347-4510-804F-0EBE5115903A}" sibTransId="{753AFB3D-FB60-4227-9C4A-E4A142FAEDCA}"/>
    <dgm:cxn modelId="{39F69120-40B0-4CB4-A397-A2CA8C3C99E5}" srcId="{4E3E3BFE-3C17-48E9-B8F7-BA4929261073}" destId="{6224ABDE-F19D-4974-9CB8-9CB9DE46AF00}" srcOrd="0" destOrd="0" parTransId="{3D7560C1-0834-48EC-B53C-2829E30EE56E}" sibTransId="{EC726E80-AAC2-45E4-B93F-F87F639FD5F1}"/>
    <dgm:cxn modelId="{44ACC3C5-1E7B-463A-A2FE-4D3254BA157B}" srcId="{4E3E3BFE-3C17-48E9-B8F7-BA4929261073}" destId="{9491749D-5059-41F6-9F45-1EB1F812ACE2}" srcOrd="21" destOrd="0" parTransId="{9F7EEC73-B882-40F6-9B18-913332B0251F}" sibTransId="{CE5B625E-B1CA-4B41-B187-5E9295A899B3}"/>
    <dgm:cxn modelId="{DC46572D-768B-4BAF-B966-E85666767C3B}" srcId="{4E3E3BFE-3C17-48E9-B8F7-BA4929261073}" destId="{070EA172-0014-4D02-874D-D57884995B8D}" srcOrd="22" destOrd="0" parTransId="{0AAADA5B-7D09-47AD-83F4-AE52B84C55FC}" sibTransId="{CF32C496-F3F7-4F0A-8CB6-D3E60DBCABB5}"/>
    <dgm:cxn modelId="{6FDE4100-E893-4955-A8FA-54393DA03037}" srcId="{12EA921E-4E5F-46BB-857B-CD47E3B623B4}" destId="{414CF5F9-AD37-4C5F-BF63-C61A4E52CCB3}" srcOrd="0" destOrd="0" parTransId="{ACFAC393-6ECD-4A30-ABB7-4EF7044C8572}" sibTransId="{A25F85CA-5E04-4EA9-9837-8F3D3613D1E0}"/>
    <dgm:cxn modelId="{BD9B4E46-9349-4A47-878B-9FAF55DCCA79}" srcId="{4E3E3BFE-3C17-48E9-B8F7-BA4929261073}" destId="{AD42DC13-F150-48DC-BCED-71860D2D2D58}" srcOrd="11" destOrd="0" parTransId="{31B91398-3618-4E8A-9396-FC68303D38D2}" sibTransId="{77E3A71D-059F-47FC-AFF9-26CE3CA0B85B}"/>
    <dgm:cxn modelId="{71B94577-34B5-4679-8536-6042EF45E8BD}" srcId="{12EA921E-4E5F-46BB-857B-CD47E3B623B4}" destId="{E7AE26B4-5DFB-4A6B-BE3B-1D5A899EEE36}" srcOrd="1" destOrd="0" parTransId="{711901E7-4E02-47AE-9FE0-03D36A761690}" sibTransId="{7791B651-89BF-4BB9-B2BC-96C754D004BA}"/>
    <dgm:cxn modelId="{2E18E40C-D9B8-4BEE-B9E7-06C9A6B4A765}" srcId="{4E3E3BFE-3C17-48E9-B8F7-BA4929261073}" destId="{A82991C4-8F64-448A-ACD1-4B26522E74A7}" srcOrd="8" destOrd="0" parTransId="{4C555071-9ED4-422E-952E-80A153E8054F}" sibTransId="{4B2C0080-F8A2-42CF-B0C8-8BA345DC433F}"/>
    <dgm:cxn modelId="{8F1B3B69-E42E-447A-99EF-BFB18252A6C5}" type="presOf" srcId="{6224ABDE-F19D-4974-9CB8-9CB9DE46AF00}" destId="{414D7FFE-8DB8-4A09-B97C-B39A74BF614E}" srcOrd="0" destOrd="0" presId="urn:microsoft.com/office/officeart/2005/8/layout/arrow2"/>
    <dgm:cxn modelId="{DE1CC669-6D05-49FB-AF16-2D48AB6920BB}" srcId="{4E3E3BFE-3C17-48E9-B8F7-BA4929261073}" destId="{29801881-0566-4005-8C13-C46450BB49A3}" srcOrd="10" destOrd="0" parTransId="{3BF01074-092D-4D3C-B69C-7CBC435A879E}" sibTransId="{A31C1804-E875-4D78-BE63-DC46BE31C4F3}"/>
    <dgm:cxn modelId="{FC652CAA-50AC-4048-AF4D-C54967AD310B}" type="presOf" srcId="{4E3E3BFE-3C17-48E9-B8F7-BA4929261073}" destId="{EC957A04-0EA8-4151-90AD-C2630CCA6ABD}" srcOrd="0" destOrd="0" presId="urn:microsoft.com/office/officeart/2005/8/layout/arrow2"/>
    <dgm:cxn modelId="{9EA3E2C3-2112-4596-80C4-21593D6A8CB9}" srcId="{4E3E3BFE-3C17-48E9-B8F7-BA4929261073}" destId="{171733BC-1056-4DCC-97DC-7BC904A6F158}" srcOrd="6" destOrd="0" parTransId="{7ACC0C24-7CC0-48A2-9146-FF411846EFFB}" sibTransId="{151D0567-2D1C-4B9C-8ABB-2C7914B25AA0}"/>
    <dgm:cxn modelId="{844501C8-009D-4800-A3C4-B3AEF024CCC7}" srcId="{4E3E3BFE-3C17-48E9-B8F7-BA4929261073}" destId="{C1635AF2-C512-4606-A1C8-AB0DAFE857D9}" srcOrd="16" destOrd="0" parTransId="{45649A26-B5D8-4066-9E92-F9C42279A099}" sibTransId="{70971EE2-0C71-4571-A88F-FD66EF7AE173}"/>
    <dgm:cxn modelId="{91087A76-AB0D-4EF0-B1E1-3F5A5ECB1FF3}" srcId="{4E3E3BFE-3C17-48E9-B8F7-BA4929261073}" destId="{8489D4FC-C745-4C0E-9E23-ADC9856260BB}" srcOrd="18" destOrd="0" parTransId="{76EEBE11-3111-49F8-9BE2-1206D98D8285}" sibTransId="{40FC67E1-6126-4D58-9E08-934AAF8F70FE}"/>
    <dgm:cxn modelId="{A7578D47-B142-4976-82A9-64D0F0403650}" srcId="{8489D4FC-C745-4C0E-9E23-ADC9856260BB}" destId="{2CE2C335-F22C-40BC-9BB6-2F3E32069F04}" srcOrd="0" destOrd="0" parTransId="{C00D7789-C7DE-4414-922C-51F6454E58E1}" sibTransId="{AEBB5844-8E9F-4D17-A392-74CDBA703106}"/>
    <dgm:cxn modelId="{E7349A53-AD24-4AED-BBF1-D0E8BDD4F4A9}" srcId="{2170B758-57ED-4D2C-8B6C-9ACAFC66B1F6}" destId="{0CABE646-1FC9-4C4F-AE19-EA92C7BC7CDB}" srcOrd="1" destOrd="0" parTransId="{022D2307-1B4C-4E4E-990A-1CCC2172D651}" sibTransId="{51412AE2-8537-4D1F-881A-D171F0BC7155}"/>
    <dgm:cxn modelId="{57DAC445-2D63-439A-AE8D-C27CBBA8F4F1}" srcId="{4E3E3BFE-3C17-48E9-B8F7-BA4929261073}" destId="{08E30591-E7F1-4950-938C-ADA3E7284078}" srcOrd="2" destOrd="0" parTransId="{A08B3B20-0A4B-43C8-A4E6-53D51DBE77EE}" sibTransId="{04C7952D-46C2-4BD0-9BE1-7F206807F932}"/>
    <dgm:cxn modelId="{DB75C441-7A53-4E9D-B53F-795911CD7875}" srcId="{29801881-0566-4005-8C13-C46450BB49A3}" destId="{1160509F-9323-4700-83EA-C2550A2AB577}" srcOrd="0" destOrd="0" parTransId="{58B6CF38-BEAB-49F9-84AA-E191B88BA996}" sibTransId="{7DFDC7C2-A3FC-4F1C-AB27-BAC8921633BF}"/>
    <dgm:cxn modelId="{D33827E7-AF30-43AF-A518-F8D241246129}" srcId="{4E3E3BFE-3C17-48E9-B8F7-BA4929261073}" destId="{456743BF-AA1A-4A86-BF00-D92FC301AEBE}" srcOrd="15" destOrd="0" parTransId="{4CC4CAB7-A74B-42F0-B15A-9D7143978210}" sibTransId="{3ECA8237-7A47-4FC3-8807-94A5452B3590}"/>
    <dgm:cxn modelId="{6A8C20AA-68FF-4220-9C3C-CD881706E2CF}" srcId="{4E3E3BFE-3C17-48E9-B8F7-BA4929261073}" destId="{E5FC56EB-5A1D-4E37-9004-F247D3F7A69F}" srcOrd="7" destOrd="0" parTransId="{BC28CCC9-237B-49DB-8568-0242C23165FE}" sibTransId="{1FA0C8B8-378E-4664-99FB-335841C2C57C}"/>
    <dgm:cxn modelId="{4B63BCC6-749E-4E96-A12A-D531D0AC6C0E}" srcId="{4E3E3BFE-3C17-48E9-B8F7-BA4929261073}" destId="{91BA4646-7CAC-473B-9DCA-EA39A1AFCA3A}" srcOrd="4" destOrd="0" parTransId="{1E9FC5FC-61E8-4A67-9BD7-7BD46278EED0}" sibTransId="{1B6B2080-A659-4D4F-AE89-E5782592B42F}"/>
    <dgm:cxn modelId="{25C53A61-C6AE-4CA9-BEC7-6891BE932309}" srcId="{2170B758-57ED-4D2C-8B6C-9ACAFC66B1F6}" destId="{1A07256C-5097-43AF-93C6-97501705645B}" srcOrd="0" destOrd="0" parTransId="{370A2B1F-0135-4DA0-B811-53133DE1235B}" sibTransId="{65546BD6-EBA1-4211-9BEB-480A66DB8332}"/>
    <dgm:cxn modelId="{E3079878-88EC-4011-B63B-234D50222D79}" srcId="{12EA921E-4E5F-46BB-857B-CD47E3B623B4}" destId="{139AC5EC-EC58-4551-BDD7-5A30B9BC39AC}" srcOrd="2" destOrd="0" parTransId="{E22E9936-391D-4749-BC85-F9C3B2966C83}" sibTransId="{4972FD35-AD92-44D2-B47E-DF7E99AFACA8}"/>
    <dgm:cxn modelId="{522089AE-3836-4C59-968A-4C89BFCBE401}" srcId="{4E3E3BFE-3C17-48E9-B8F7-BA4929261073}" destId="{12EA921E-4E5F-46BB-857B-CD47E3B623B4}" srcOrd="24" destOrd="0" parTransId="{B5BADF2D-055D-495E-9610-734C1EA0BE87}" sibTransId="{3E122C4F-751D-46CD-BB97-8A4CF09CD6D6}"/>
    <dgm:cxn modelId="{77F4C03D-C83D-4C35-B8DC-F0FF8A6AA937}" type="presOf" srcId="{91BA4646-7CAC-473B-9DCA-EA39A1AFCA3A}" destId="{C4CC7E55-D1C6-4DEE-A8AE-A7CEF597871B}" srcOrd="0" destOrd="0" presId="urn:microsoft.com/office/officeart/2005/8/layout/arrow2"/>
    <dgm:cxn modelId="{36A297E0-D09C-47EF-9E2F-A023E066AA8D}" srcId="{4E3E3BFE-3C17-48E9-B8F7-BA4929261073}" destId="{2170B758-57ED-4D2C-8B6C-9ACAFC66B1F6}" srcOrd="5" destOrd="0" parTransId="{0FC70501-E06B-4D6C-BF87-97B689BFD24A}" sibTransId="{54C8F612-9827-4F3D-B142-3CFA569C273A}"/>
    <dgm:cxn modelId="{2029F605-A66C-4EE5-ACDD-056B1DEE412F}" srcId="{4E3E3BFE-3C17-48E9-B8F7-BA4929261073}" destId="{79717BD0-F11F-4D72-BB08-D6A1E6635B24}" srcOrd="12" destOrd="0" parTransId="{2823576E-D861-4B61-9B0F-6075B7C318AE}" sibTransId="{BC045617-A6FA-4D1B-B687-89621224CFBD}"/>
    <dgm:cxn modelId="{8F429CAA-378F-40E9-B561-13530CC0EDFF}" srcId="{4E3E3BFE-3C17-48E9-B8F7-BA4929261073}" destId="{13689D9D-CF48-45CE-9865-055119FE7725}" srcOrd="13" destOrd="0" parTransId="{C0D206FF-FC51-4AF1-B1AA-05929DE4FA26}" sibTransId="{890237D8-7471-4D9E-BF18-FAE5FA8083CF}"/>
    <dgm:cxn modelId="{1A9944F0-7EB8-477C-835B-7744416D5130}" srcId="{456743BF-AA1A-4A86-BF00-D92FC301AEBE}" destId="{0E217602-6558-44F2-9AC4-DDDAFB27C3C9}" srcOrd="0" destOrd="0" parTransId="{ECEA8CC3-9BD9-487A-B6D6-9EA5B3C2B7B1}" sibTransId="{286C16B1-FA86-418C-8E2A-3D0E37446830}"/>
    <dgm:cxn modelId="{32DB391E-174A-4A39-AA4B-89AA975EA6CB}" type="presOf" srcId="{08E30591-E7F1-4950-938C-ADA3E7284078}" destId="{B58DD881-786B-40DB-85EB-C8FC7E63C46B}" srcOrd="0" destOrd="0" presId="urn:microsoft.com/office/officeart/2005/8/layout/arrow2"/>
    <dgm:cxn modelId="{790B4C46-B968-4F72-852A-40103DA2F4D0}" srcId="{9491749D-5059-41F6-9F45-1EB1F812ACE2}" destId="{8A6EC5F3-EE66-4EA6-86B6-EFB3A5A930C7}" srcOrd="0" destOrd="0" parTransId="{E8A7842F-5776-4651-8462-DF010410FEE0}" sibTransId="{5F4A7C90-9601-400F-B297-47291D32D289}"/>
    <dgm:cxn modelId="{F318B588-E500-4BFB-9493-A41FB2617EBF}" type="presParOf" srcId="{EC957A04-0EA8-4151-90AD-C2630CCA6ABD}" destId="{3BF84ADC-64FB-4CF1-8266-FDD3F1FB64FA}" srcOrd="0" destOrd="0" presId="urn:microsoft.com/office/officeart/2005/8/layout/arrow2"/>
    <dgm:cxn modelId="{AE7A5141-EC80-4E6A-9A9E-C2EB57CF4217}" type="presParOf" srcId="{EC957A04-0EA8-4151-90AD-C2630CCA6ABD}" destId="{7D579BD1-BE8C-4066-B880-02DE4F533811}" srcOrd="1" destOrd="0" presId="urn:microsoft.com/office/officeart/2005/8/layout/arrow2"/>
    <dgm:cxn modelId="{C8B6519A-6751-460F-9028-C23E30E6BDCF}" type="presParOf" srcId="{7D579BD1-BE8C-4066-B880-02DE4F533811}" destId="{4DD4CD88-8D39-478D-BB8C-8F96BDE1C0DB}" srcOrd="0" destOrd="0" presId="urn:microsoft.com/office/officeart/2005/8/layout/arrow2"/>
    <dgm:cxn modelId="{B26918B3-5C78-4D19-BA88-DF86B46428C6}" type="presParOf" srcId="{7D579BD1-BE8C-4066-B880-02DE4F533811}" destId="{414D7FFE-8DB8-4A09-B97C-B39A74BF614E}" srcOrd="1" destOrd="0" presId="urn:microsoft.com/office/officeart/2005/8/layout/arrow2"/>
    <dgm:cxn modelId="{24D0A3A0-34D3-44D1-916F-7319069C5549}" type="presParOf" srcId="{7D579BD1-BE8C-4066-B880-02DE4F533811}" destId="{1CD4094A-95B7-481B-89AF-145B52611443}" srcOrd="2" destOrd="0" presId="urn:microsoft.com/office/officeart/2005/8/layout/arrow2"/>
    <dgm:cxn modelId="{3555AA69-6BBE-4DC0-AB72-C8708E2A5AD4}" type="presParOf" srcId="{7D579BD1-BE8C-4066-B880-02DE4F533811}" destId="{3EDF0D46-A701-455E-9DCE-AEAF333E7BB5}" srcOrd="3" destOrd="0" presId="urn:microsoft.com/office/officeart/2005/8/layout/arrow2"/>
    <dgm:cxn modelId="{105E4BBD-1EA9-4092-94B1-243246D5DFB5}" type="presParOf" srcId="{7D579BD1-BE8C-4066-B880-02DE4F533811}" destId="{46ECA84A-8A54-4A4C-A630-BDB7005935CB}" srcOrd="4" destOrd="0" presId="urn:microsoft.com/office/officeart/2005/8/layout/arrow2"/>
    <dgm:cxn modelId="{7493357F-CC50-445F-BF99-D46D1C2EA645}" type="presParOf" srcId="{7D579BD1-BE8C-4066-B880-02DE4F533811}" destId="{B58DD881-786B-40DB-85EB-C8FC7E63C46B}" srcOrd="5" destOrd="0" presId="urn:microsoft.com/office/officeart/2005/8/layout/arrow2"/>
    <dgm:cxn modelId="{613C9408-5056-40B7-AF3C-47AD66333C63}" type="presParOf" srcId="{7D579BD1-BE8C-4066-B880-02DE4F533811}" destId="{F0EDAB82-691A-4CAA-ACFC-9CDEC8A59471}" srcOrd="6" destOrd="0" presId="urn:microsoft.com/office/officeart/2005/8/layout/arrow2"/>
    <dgm:cxn modelId="{514AAD4C-FA70-4B91-865B-B72F5D508AFE}" type="presParOf" srcId="{7D579BD1-BE8C-4066-B880-02DE4F533811}" destId="{2F503494-D941-467F-B853-77DCFF13E558}" srcOrd="7" destOrd="0" presId="urn:microsoft.com/office/officeart/2005/8/layout/arrow2"/>
    <dgm:cxn modelId="{35259131-4DE0-4735-BC8B-9CC0C3A39D91}" type="presParOf" srcId="{7D579BD1-BE8C-4066-B880-02DE4F533811}" destId="{A69F4DD5-1F15-4282-ADEB-C68CDBC3B203}" srcOrd="8" destOrd="0" presId="urn:microsoft.com/office/officeart/2005/8/layout/arrow2"/>
    <dgm:cxn modelId="{99A8B264-F6CC-4225-B87C-C789921C5DC5}" type="presParOf" srcId="{7D579BD1-BE8C-4066-B880-02DE4F533811}" destId="{C4CC7E55-D1C6-4DEE-A8AE-A7CEF597871B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3E3BFE-3C17-48E9-B8F7-BA492926107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24ABDE-F19D-4974-9CB8-9CB9DE46AF00}">
      <dgm:prSet phldrT="[Текст]"/>
      <dgm:spPr/>
      <dgm:t>
        <a:bodyPr/>
        <a:lstStyle/>
        <a:p>
          <a:endParaRPr lang="ru-RU" dirty="0">
            <a:solidFill>
              <a:srgbClr val="0070C0"/>
            </a:solidFill>
          </a:endParaRPr>
        </a:p>
      </dgm:t>
    </dgm:pt>
    <dgm:pt modelId="{EC726E80-AAC2-45E4-B93F-F87F639FD5F1}" type="sibTrans" cxnId="{39F69120-40B0-4CB4-A397-A2CA8C3C99E5}">
      <dgm:prSet/>
      <dgm:spPr/>
      <dgm:t>
        <a:bodyPr/>
        <a:lstStyle/>
        <a:p>
          <a:endParaRPr lang="ru-RU"/>
        </a:p>
      </dgm:t>
    </dgm:pt>
    <dgm:pt modelId="{3D7560C1-0834-48EC-B53C-2829E30EE56E}" type="parTrans" cxnId="{39F69120-40B0-4CB4-A397-A2CA8C3C99E5}">
      <dgm:prSet/>
      <dgm:spPr/>
      <dgm:t>
        <a:bodyPr/>
        <a:lstStyle/>
        <a:p>
          <a:endParaRPr lang="ru-RU"/>
        </a:p>
      </dgm:t>
    </dgm:pt>
    <dgm:pt modelId="{19B22897-03EC-4AC8-98A6-A5FFF63B5C3A}">
      <dgm:prSet/>
      <dgm:spPr/>
      <dgm:t>
        <a:bodyPr/>
        <a:lstStyle/>
        <a:p>
          <a:endParaRPr lang="ru-RU"/>
        </a:p>
      </dgm:t>
    </dgm:pt>
    <dgm:pt modelId="{88C1FF65-E4AF-464C-B761-0CC5CC9BD869}" type="parTrans" cxnId="{8495FA25-10C6-44F4-B304-0284C9E22AB1}">
      <dgm:prSet/>
      <dgm:spPr/>
      <dgm:t>
        <a:bodyPr/>
        <a:lstStyle/>
        <a:p>
          <a:endParaRPr lang="ru-RU"/>
        </a:p>
      </dgm:t>
    </dgm:pt>
    <dgm:pt modelId="{A457CBE6-880F-4006-9F53-8F45C48E1070}" type="sibTrans" cxnId="{8495FA25-10C6-44F4-B304-0284C9E22AB1}">
      <dgm:prSet/>
      <dgm:spPr/>
      <dgm:t>
        <a:bodyPr/>
        <a:lstStyle/>
        <a:p>
          <a:endParaRPr lang="ru-RU"/>
        </a:p>
      </dgm:t>
    </dgm:pt>
    <dgm:pt modelId="{91BA4646-7CAC-473B-9DCA-EA39A1AFCA3A}">
      <dgm:prSet/>
      <dgm:spPr/>
      <dgm:t>
        <a:bodyPr/>
        <a:lstStyle/>
        <a:p>
          <a:endParaRPr lang="ru-RU"/>
        </a:p>
      </dgm:t>
    </dgm:pt>
    <dgm:pt modelId="{1E9FC5FC-61E8-4A67-9BD7-7BD46278EED0}" type="parTrans" cxnId="{4B63BCC6-749E-4E96-A12A-D531D0AC6C0E}">
      <dgm:prSet/>
      <dgm:spPr/>
      <dgm:t>
        <a:bodyPr/>
        <a:lstStyle/>
        <a:p>
          <a:endParaRPr lang="ru-RU"/>
        </a:p>
      </dgm:t>
    </dgm:pt>
    <dgm:pt modelId="{1B6B2080-A659-4D4F-AE89-E5782592B42F}" type="sibTrans" cxnId="{4B63BCC6-749E-4E96-A12A-D531D0AC6C0E}">
      <dgm:prSet/>
      <dgm:spPr/>
      <dgm:t>
        <a:bodyPr/>
        <a:lstStyle/>
        <a:p>
          <a:endParaRPr lang="ru-RU"/>
        </a:p>
      </dgm:t>
    </dgm:pt>
    <dgm:pt modelId="{08E30591-E7F1-4950-938C-ADA3E7284078}">
      <dgm:prSet/>
      <dgm:spPr/>
      <dgm:t>
        <a:bodyPr/>
        <a:lstStyle/>
        <a:p>
          <a:endParaRPr lang="ru-RU"/>
        </a:p>
      </dgm:t>
    </dgm:pt>
    <dgm:pt modelId="{A08B3B20-0A4B-43C8-A4E6-53D51DBE77EE}" type="parTrans" cxnId="{57DAC445-2D63-439A-AE8D-C27CBBA8F4F1}">
      <dgm:prSet/>
      <dgm:spPr/>
      <dgm:t>
        <a:bodyPr/>
        <a:lstStyle/>
        <a:p>
          <a:endParaRPr lang="ru-RU"/>
        </a:p>
      </dgm:t>
    </dgm:pt>
    <dgm:pt modelId="{04C7952D-46C2-4BD0-9BE1-7F206807F932}" type="sibTrans" cxnId="{57DAC445-2D63-439A-AE8D-C27CBBA8F4F1}">
      <dgm:prSet/>
      <dgm:spPr/>
      <dgm:t>
        <a:bodyPr/>
        <a:lstStyle/>
        <a:p>
          <a:endParaRPr lang="ru-RU"/>
        </a:p>
      </dgm:t>
    </dgm:pt>
    <dgm:pt modelId="{27FF918B-D39A-42E6-94D2-AE8CE97CEBA1}">
      <dgm:prSet/>
      <dgm:spPr/>
      <dgm:t>
        <a:bodyPr/>
        <a:lstStyle/>
        <a:p>
          <a:endParaRPr lang="ru-RU"/>
        </a:p>
      </dgm:t>
    </dgm:pt>
    <dgm:pt modelId="{631E796F-1BC5-4445-AD54-2956DADDE8E7}" type="parTrans" cxnId="{ADBBC68E-83CA-4C6B-97BD-0C18756355C6}">
      <dgm:prSet/>
      <dgm:spPr/>
      <dgm:t>
        <a:bodyPr/>
        <a:lstStyle/>
        <a:p>
          <a:endParaRPr lang="ru-RU"/>
        </a:p>
      </dgm:t>
    </dgm:pt>
    <dgm:pt modelId="{D62042CC-3E16-432F-AF52-4CF24172D71E}" type="sibTrans" cxnId="{ADBBC68E-83CA-4C6B-97BD-0C18756355C6}">
      <dgm:prSet/>
      <dgm:spPr/>
      <dgm:t>
        <a:bodyPr/>
        <a:lstStyle/>
        <a:p>
          <a:endParaRPr lang="ru-RU"/>
        </a:p>
      </dgm:t>
    </dgm:pt>
    <dgm:pt modelId="{2170B758-57ED-4D2C-8B6C-9ACAFC66B1F6}">
      <dgm:prSet/>
      <dgm:spPr/>
      <dgm:t>
        <a:bodyPr/>
        <a:lstStyle/>
        <a:p>
          <a:pPr rtl="0"/>
          <a:endParaRPr lang="ru-RU" b="0" i="0" u="none"/>
        </a:p>
      </dgm:t>
    </dgm:pt>
    <dgm:pt modelId="{0FC70501-E06B-4D6C-BF87-97B689BFD24A}" type="parTrans" cxnId="{36A297E0-D09C-47EF-9E2F-A023E066AA8D}">
      <dgm:prSet/>
      <dgm:spPr/>
      <dgm:t>
        <a:bodyPr/>
        <a:lstStyle/>
        <a:p>
          <a:endParaRPr lang="ru-RU"/>
        </a:p>
      </dgm:t>
    </dgm:pt>
    <dgm:pt modelId="{54C8F612-9827-4F3D-B142-3CFA569C273A}" type="sibTrans" cxnId="{36A297E0-D09C-47EF-9E2F-A023E066AA8D}">
      <dgm:prSet/>
      <dgm:spPr/>
      <dgm:t>
        <a:bodyPr/>
        <a:lstStyle/>
        <a:p>
          <a:endParaRPr lang="ru-RU"/>
        </a:p>
      </dgm:t>
    </dgm:pt>
    <dgm:pt modelId="{1A07256C-5097-43AF-93C6-97501705645B}">
      <dgm:prSet/>
      <dgm:spPr/>
      <dgm:t>
        <a:bodyPr/>
        <a:lstStyle/>
        <a:p>
          <a:endParaRPr lang="ru-RU"/>
        </a:p>
      </dgm:t>
    </dgm:pt>
    <dgm:pt modelId="{370A2B1F-0135-4DA0-B811-53133DE1235B}" type="parTrans" cxnId="{25C53A61-C6AE-4CA9-BEC7-6891BE932309}">
      <dgm:prSet/>
      <dgm:spPr/>
      <dgm:t>
        <a:bodyPr/>
        <a:lstStyle/>
        <a:p>
          <a:endParaRPr lang="ru-RU"/>
        </a:p>
      </dgm:t>
    </dgm:pt>
    <dgm:pt modelId="{65546BD6-EBA1-4211-9BEB-480A66DB8332}" type="sibTrans" cxnId="{25C53A61-C6AE-4CA9-BEC7-6891BE932309}">
      <dgm:prSet/>
      <dgm:spPr/>
      <dgm:t>
        <a:bodyPr/>
        <a:lstStyle/>
        <a:p>
          <a:endParaRPr lang="ru-RU"/>
        </a:p>
      </dgm:t>
    </dgm:pt>
    <dgm:pt modelId="{0CABE646-1FC9-4C4F-AE19-EA92C7BC7CDB}">
      <dgm:prSet/>
      <dgm:spPr/>
      <dgm:t>
        <a:bodyPr/>
        <a:lstStyle/>
        <a:p>
          <a:endParaRPr lang="ru-RU"/>
        </a:p>
      </dgm:t>
    </dgm:pt>
    <dgm:pt modelId="{022D2307-1B4C-4E4E-990A-1CCC2172D651}" type="parTrans" cxnId="{E7349A53-AD24-4AED-BBF1-D0E8BDD4F4A9}">
      <dgm:prSet/>
      <dgm:spPr/>
      <dgm:t>
        <a:bodyPr/>
        <a:lstStyle/>
        <a:p>
          <a:endParaRPr lang="ru-RU"/>
        </a:p>
      </dgm:t>
    </dgm:pt>
    <dgm:pt modelId="{51412AE2-8537-4D1F-881A-D171F0BC7155}" type="sibTrans" cxnId="{E7349A53-AD24-4AED-BBF1-D0E8BDD4F4A9}">
      <dgm:prSet/>
      <dgm:spPr/>
      <dgm:t>
        <a:bodyPr/>
        <a:lstStyle/>
        <a:p>
          <a:endParaRPr lang="ru-RU"/>
        </a:p>
      </dgm:t>
    </dgm:pt>
    <dgm:pt modelId="{50B8A886-1E9F-427C-B16B-48B0404BC0FA}">
      <dgm:prSet/>
      <dgm:spPr/>
      <dgm:t>
        <a:bodyPr/>
        <a:lstStyle/>
        <a:p>
          <a:endParaRPr lang="ru-RU"/>
        </a:p>
      </dgm:t>
    </dgm:pt>
    <dgm:pt modelId="{5B323869-3347-4510-804F-0EBE5115903A}" type="parTrans" cxnId="{4FA900A1-E108-4B61-875C-C8FB3DBEC208}">
      <dgm:prSet/>
      <dgm:spPr/>
      <dgm:t>
        <a:bodyPr/>
        <a:lstStyle/>
        <a:p>
          <a:endParaRPr lang="ru-RU"/>
        </a:p>
      </dgm:t>
    </dgm:pt>
    <dgm:pt modelId="{753AFB3D-FB60-4227-9C4A-E4A142FAEDCA}" type="sibTrans" cxnId="{4FA900A1-E108-4B61-875C-C8FB3DBEC208}">
      <dgm:prSet/>
      <dgm:spPr/>
      <dgm:t>
        <a:bodyPr/>
        <a:lstStyle/>
        <a:p>
          <a:endParaRPr lang="ru-RU"/>
        </a:p>
      </dgm:t>
    </dgm:pt>
    <dgm:pt modelId="{171733BC-1056-4DCC-97DC-7BC904A6F158}">
      <dgm:prSet/>
      <dgm:spPr/>
      <dgm:t>
        <a:bodyPr/>
        <a:lstStyle/>
        <a:p>
          <a:endParaRPr lang="ru-RU"/>
        </a:p>
      </dgm:t>
    </dgm:pt>
    <dgm:pt modelId="{7ACC0C24-7CC0-48A2-9146-FF411846EFFB}" type="parTrans" cxnId="{9EA3E2C3-2112-4596-80C4-21593D6A8CB9}">
      <dgm:prSet/>
      <dgm:spPr/>
      <dgm:t>
        <a:bodyPr/>
        <a:lstStyle/>
        <a:p>
          <a:endParaRPr lang="ru-RU"/>
        </a:p>
      </dgm:t>
    </dgm:pt>
    <dgm:pt modelId="{151D0567-2D1C-4B9C-8ABB-2C7914B25AA0}" type="sibTrans" cxnId="{9EA3E2C3-2112-4596-80C4-21593D6A8CB9}">
      <dgm:prSet/>
      <dgm:spPr/>
      <dgm:t>
        <a:bodyPr/>
        <a:lstStyle/>
        <a:p>
          <a:endParaRPr lang="ru-RU"/>
        </a:p>
      </dgm:t>
    </dgm:pt>
    <dgm:pt modelId="{E5FC56EB-5A1D-4E37-9004-F247D3F7A69F}">
      <dgm:prSet/>
      <dgm:spPr/>
      <dgm:t>
        <a:bodyPr/>
        <a:lstStyle/>
        <a:p>
          <a:endParaRPr lang="ru-RU"/>
        </a:p>
      </dgm:t>
    </dgm:pt>
    <dgm:pt modelId="{BC28CCC9-237B-49DB-8568-0242C23165FE}" type="parTrans" cxnId="{6A8C20AA-68FF-4220-9C3C-CD881706E2CF}">
      <dgm:prSet/>
      <dgm:spPr/>
      <dgm:t>
        <a:bodyPr/>
        <a:lstStyle/>
        <a:p>
          <a:endParaRPr lang="ru-RU"/>
        </a:p>
      </dgm:t>
    </dgm:pt>
    <dgm:pt modelId="{1FA0C8B8-378E-4664-99FB-335841C2C57C}" type="sibTrans" cxnId="{6A8C20AA-68FF-4220-9C3C-CD881706E2CF}">
      <dgm:prSet/>
      <dgm:spPr/>
      <dgm:t>
        <a:bodyPr/>
        <a:lstStyle/>
        <a:p>
          <a:endParaRPr lang="ru-RU"/>
        </a:p>
      </dgm:t>
    </dgm:pt>
    <dgm:pt modelId="{066DEA44-FA7D-443D-A4C8-80986556C771}">
      <dgm:prSet/>
      <dgm:spPr/>
      <dgm:t>
        <a:bodyPr/>
        <a:lstStyle/>
        <a:p>
          <a:pPr rtl="0"/>
          <a:endParaRPr lang="ru-RU" b="0" i="0" u="none"/>
        </a:p>
      </dgm:t>
    </dgm:pt>
    <dgm:pt modelId="{360F2AE9-F58E-4AE5-BA25-835691B8BAE8}" type="parTrans" cxnId="{F3AE6D94-4377-4AE5-B0F9-E5235881DC08}">
      <dgm:prSet/>
      <dgm:spPr/>
      <dgm:t>
        <a:bodyPr/>
        <a:lstStyle/>
        <a:p>
          <a:endParaRPr lang="ru-RU"/>
        </a:p>
      </dgm:t>
    </dgm:pt>
    <dgm:pt modelId="{DCB0CCE5-71CB-42AC-AA3C-18306B5C4DD9}" type="sibTrans" cxnId="{F3AE6D94-4377-4AE5-B0F9-E5235881DC08}">
      <dgm:prSet/>
      <dgm:spPr/>
      <dgm:t>
        <a:bodyPr/>
        <a:lstStyle/>
        <a:p>
          <a:endParaRPr lang="ru-RU"/>
        </a:p>
      </dgm:t>
    </dgm:pt>
    <dgm:pt modelId="{A82991C4-8F64-448A-ACD1-4B26522E74A7}">
      <dgm:prSet/>
      <dgm:spPr/>
      <dgm:t>
        <a:bodyPr/>
        <a:lstStyle/>
        <a:p>
          <a:pPr rtl="0"/>
          <a:endParaRPr lang="ru-RU" b="0" i="0" u="none"/>
        </a:p>
      </dgm:t>
    </dgm:pt>
    <dgm:pt modelId="{4C555071-9ED4-422E-952E-80A153E8054F}" type="parTrans" cxnId="{2E18E40C-D9B8-4BEE-B9E7-06C9A6B4A765}">
      <dgm:prSet/>
      <dgm:spPr/>
      <dgm:t>
        <a:bodyPr/>
        <a:lstStyle/>
        <a:p>
          <a:endParaRPr lang="ru-RU"/>
        </a:p>
      </dgm:t>
    </dgm:pt>
    <dgm:pt modelId="{4B2C0080-F8A2-42CF-B0C8-8BA345DC433F}" type="sibTrans" cxnId="{2E18E40C-D9B8-4BEE-B9E7-06C9A6B4A765}">
      <dgm:prSet/>
      <dgm:spPr/>
      <dgm:t>
        <a:bodyPr/>
        <a:lstStyle/>
        <a:p>
          <a:endParaRPr lang="ru-RU"/>
        </a:p>
      </dgm:t>
    </dgm:pt>
    <dgm:pt modelId="{C12F7FDB-348C-471E-9920-98626CF0A753}">
      <dgm:prSet/>
      <dgm:spPr/>
      <dgm:t>
        <a:bodyPr/>
        <a:lstStyle/>
        <a:p>
          <a:pPr rtl="0"/>
          <a:endParaRPr lang="ru-RU" b="0" i="0" u="none"/>
        </a:p>
      </dgm:t>
    </dgm:pt>
    <dgm:pt modelId="{6574F8EE-4431-4DD1-9BEE-DD31FF9929CF}" type="parTrans" cxnId="{F9793F14-5363-4DDC-ABED-3CD7779731CE}">
      <dgm:prSet/>
      <dgm:spPr/>
      <dgm:t>
        <a:bodyPr/>
        <a:lstStyle/>
        <a:p>
          <a:endParaRPr lang="ru-RU"/>
        </a:p>
      </dgm:t>
    </dgm:pt>
    <dgm:pt modelId="{F5312C75-352E-4E0C-923D-78214653DDF3}" type="sibTrans" cxnId="{F9793F14-5363-4DDC-ABED-3CD7779731CE}">
      <dgm:prSet/>
      <dgm:spPr/>
      <dgm:t>
        <a:bodyPr/>
        <a:lstStyle/>
        <a:p>
          <a:endParaRPr lang="ru-RU"/>
        </a:p>
      </dgm:t>
    </dgm:pt>
    <dgm:pt modelId="{29801881-0566-4005-8C13-C46450BB49A3}">
      <dgm:prSet/>
      <dgm:spPr/>
      <dgm:t>
        <a:bodyPr/>
        <a:lstStyle/>
        <a:p>
          <a:endParaRPr lang="ru-RU"/>
        </a:p>
      </dgm:t>
    </dgm:pt>
    <dgm:pt modelId="{3BF01074-092D-4D3C-B69C-7CBC435A879E}" type="parTrans" cxnId="{DE1CC669-6D05-49FB-AF16-2D48AB6920BB}">
      <dgm:prSet/>
      <dgm:spPr/>
      <dgm:t>
        <a:bodyPr/>
        <a:lstStyle/>
        <a:p>
          <a:endParaRPr lang="ru-RU"/>
        </a:p>
      </dgm:t>
    </dgm:pt>
    <dgm:pt modelId="{A31C1804-E875-4D78-BE63-DC46BE31C4F3}" type="sibTrans" cxnId="{DE1CC669-6D05-49FB-AF16-2D48AB6920BB}">
      <dgm:prSet/>
      <dgm:spPr/>
      <dgm:t>
        <a:bodyPr/>
        <a:lstStyle/>
        <a:p>
          <a:endParaRPr lang="ru-RU"/>
        </a:p>
      </dgm:t>
    </dgm:pt>
    <dgm:pt modelId="{1160509F-9323-4700-83EA-C2550A2AB577}">
      <dgm:prSet/>
      <dgm:spPr/>
      <dgm:t>
        <a:bodyPr/>
        <a:lstStyle/>
        <a:p>
          <a:pPr rtl="0"/>
          <a:endParaRPr lang="ru-RU" b="0" i="0" u="none"/>
        </a:p>
      </dgm:t>
    </dgm:pt>
    <dgm:pt modelId="{58B6CF38-BEAB-49F9-84AA-E191B88BA996}" type="parTrans" cxnId="{DB75C441-7A53-4E9D-B53F-795911CD7875}">
      <dgm:prSet/>
      <dgm:spPr/>
      <dgm:t>
        <a:bodyPr/>
        <a:lstStyle/>
        <a:p>
          <a:endParaRPr lang="ru-RU"/>
        </a:p>
      </dgm:t>
    </dgm:pt>
    <dgm:pt modelId="{7DFDC7C2-A3FC-4F1C-AB27-BAC8921633BF}" type="sibTrans" cxnId="{DB75C441-7A53-4E9D-B53F-795911CD7875}">
      <dgm:prSet/>
      <dgm:spPr/>
      <dgm:t>
        <a:bodyPr/>
        <a:lstStyle/>
        <a:p>
          <a:endParaRPr lang="ru-RU"/>
        </a:p>
      </dgm:t>
    </dgm:pt>
    <dgm:pt modelId="{AD42DC13-F150-48DC-BCED-71860D2D2D58}">
      <dgm:prSet/>
      <dgm:spPr/>
      <dgm:t>
        <a:bodyPr/>
        <a:lstStyle/>
        <a:p>
          <a:pPr rtl="0"/>
          <a:endParaRPr lang="ru-RU" b="0" i="0" u="none"/>
        </a:p>
      </dgm:t>
    </dgm:pt>
    <dgm:pt modelId="{31B91398-3618-4E8A-9396-FC68303D38D2}" type="parTrans" cxnId="{BD9B4E46-9349-4A47-878B-9FAF55DCCA79}">
      <dgm:prSet/>
      <dgm:spPr/>
      <dgm:t>
        <a:bodyPr/>
        <a:lstStyle/>
        <a:p>
          <a:endParaRPr lang="ru-RU"/>
        </a:p>
      </dgm:t>
    </dgm:pt>
    <dgm:pt modelId="{77E3A71D-059F-47FC-AFF9-26CE3CA0B85B}" type="sibTrans" cxnId="{BD9B4E46-9349-4A47-878B-9FAF55DCCA79}">
      <dgm:prSet/>
      <dgm:spPr/>
      <dgm:t>
        <a:bodyPr/>
        <a:lstStyle/>
        <a:p>
          <a:endParaRPr lang="ru-RU"/>
        </a:p>
      </dgm:t>
    </dgm:pt>
    <dgm:pt modelId="{79717BD0-F11F-4D72-BB08-D6A1E6635B24}">
      <dgm:prSet/>
      <dgm:spPr/>
      <dgm:t>
        <a:bodyPr/>
        <a:lstStyle/>
        <a:p>
          <a:pPr rtl="0"/>
          <a:endParaRPr lang="ru-RU" b="0" i="0" u="none"/>
        </a:p>
      </dgm:t>
    </dgm:pt>
    <dgm:pt modelId="{2823576E-D861-4B61-9B0F-6075B7C318AE}" type="parTrans" cxnId="{2029F605-A66C-4EE5-ACDD-056B1DEE412F}">
      <dgm:prSet/>
      <dgm:spPr/>
      <dgm:t>
        <a:bodyPr/>
        <a:lstStyle/>
        <a:p>
          <a:endParaRPr lang="ru-RU"/>
        </a:p>
      </dgm:t>
    </dgm:pt>
    <dgm:pt modelId="{BC045617-A6FA-4D1B-B687-89621224CFBD}" type="sibTrans" cxnId="{2029F605-A66C-4EE5-ACDD-056B1DEE412F}">
      <dgm:prSet/>
      <dgm:spPr/>
      <dgm:t>
        <a:bodyPr/>
        <a:lstStyle/>
        <a:p>
          <a:endParaRPr lang="ru-RU"/>
        </a:p>
      </dgm:t>
    </dgm:pt>
    <dgm:pt modelId="{13689D9D-CF48-45CE-9865-055119FE7725}">
      <dgm:prSet/>
      <dgm:spPr/>
      <dgm:t>
        <a:bodyPr/>
        <a:lstStyle/>
        <a:p>
          <a:endParaRPr lang="ru-RU"/>
        </a:p>
      </dgm:t>
    </dgm:pt>
    <dgm:pt modelId="{C0D206FF-FC51-4AF1-B1AA-05929DE4FA26}" type="parTrans" cxnId="{8F429CAA-378F-40E9-B561-13530CC0EDFF}">
      <dgm:prSet/>
      <dgm:spPr/>
      <dgm:t>
        <a:bodyPr/>
        <a:lstStyle/>
        <a:p>
          <a:endParaRPr lang="ru-RU"/>
        </a:p>
      </dgm:t>
    </dgm:pt>
    <dgm:pt modelId="{890237D8-7471-4D9E-BF18-FAE5FA8083CF}" type="sibTrans" cxnId="{8F429CAA-378F-40E9-B561-13530CC0EDFF}">
      <dgm:prSet/>
      <dgm:spPr/>
      <dgm:t>
        <a:bodyPr/>
        <a:lstStyle/>
        <a:p>
          <a:endParaRPr lang="ru-RU"/>
        </a:p>
      </dgm:t>
    </dgm:pt>
    <dgm:pt modelId="{A4AABBC0-A335-4ED0-A437-990D65B3CDEB}">
      <dgm:prSet/>
      <dgm:spPr/>
      <dgm:t>
        <a:bodyPr/>
        <a:lstStyle/>
        <a:p>
          <a:endParaRPr lang="ru-RU"/>
        </a:p>
      </dgm:t>
    </dgm:pt>
    <dgm:pt modelId="{89407F3D-D358-4782-8C01-A2B2A84A1F7B}" type="parTrans" cxnId="{50EBFB5D-0CB0-4492-9BF6-7802467E1C3A}">
      <dgm:prSet/>
      <dgm:spPr/>
      <dgm:t>
        <a:bodyPr/>
        <a:lstStyle/>
        <a:p>
          <a:endParaRPr lang="ru-RU"/>
        </a:p>
      </dgm:t>
    </dgm:pt>
    <dgm:pt modelId="{9C087309-9FE2-412F-83F6-DC29D1E977AC}" type="sibTrans" cxnId="{50EBFB5D-0CB0-4492-9BF6-7802467E1C3A}">
      <dgm:prSet/>
      <dgm:spPr/>
      <dgm:t>
        <a:bodyPr/>
        <a:lstStyle/>
        <a:p>
          <a:endParaRPr lang="ru-RU"/>
        </a:p>
      </dgm:t>
    </dgm:pt>
    <dgm:pt modelId="{EBB05B5B-BC43-43F3-9FB8-728F85CEE86A}">
      <dgm:prSet/>
      <dgm:spPr/>
      <dgm:t>
        <a:bodyPr/>
        <a:lstStyle/>
        <a:p>
          <a:endParaRPr lang="ru-RU"/>
        </a:p>
      </dgm:t>
    </dgm:pt>
    <dgm:pt modelId="{C3112AC1-87B9-4704-BFDC-DB4E190DF1E5}" type="parTrans" cxnId="{3DC68FDD-23F4-4589-8F49-1B4891C76584}">
      <dgm:prSet/>
      <dgm:spPr/>
      <dgm:t>
        <a:bodyPr/>
        <a:lstStyle/>
        <a:p>
          <a:endParaRPr lang="ru-RU"/>
        </a:p>
      </dgm:t>
    </dgm:pt>
    <dgm:pt modelId="{95994359-4B5A-42CA-90FA-C77B723BC083}" type="sibTrans" cxnId="{3DC68FDD-23F4-4589-8F49-1B4891C76584}">
      <dgm:prSet/>
      <dgm:spPr/>
      <dgm:t>
        <a:bodyPr/>
        <a:lstStyle/>
        <a:p>
          <a:endParaRPr lang="ru-RU"/>
        </a:p>
      </dgm:t>
    </dgm:pt>
    <dgm:pt modelId="{456743BF-AA1A-4A86-BF00-D92FC301AEBE}">
      <dgm:prSet/>
      <dgm:spPr/>
      <dgm:t>
        <a:bodyPr/>
        <a:lstStyle/>
        <a:p>
          <a:endParaRPr lang="ru-RU"/>
        </a:p>
      </dgm:t>
    </dgm:pt>
    <dgm:pt modelId="{4CC4CAB7-A74B-42F0-B15A-9D7143978210}" type="parTrans" cxnId="{D33827E7-AF30-43AF-A518-F8D241246129}">
      <dgm:prSet/>
      <dgm:spPr/>
      <dgm:t>
        <a:bodyPr/>
        <a:lstStyle/>
        <a:p>
          <a:endParaRPr lang="ru-RU"/>
        </a:p>
      </dgm:t>
    </dgm:pt>
    <dgm:pt modelId="{3ECA8237-7A47-4FC3-8807-94A5452B3590}" type="sibTrans" cxnId="{D33827E7-AF30-43AF-A518-F8D241246129}">
      <dgm:prSet/>
      <dgm:spPr/>
      <dgm:t>
        <a:bodyPr/>
        <a:lstStyle/>
        <a:p>
          <a:endParaRPr lang="ru-RU"/>
        </a:p>
      </dgm:t>
    </dgm:pt>
    <dgm:pt modelId="{0E217602-6558-44F2-9AC4-DDDAFB27C3C9}">
      <dgm:prSet/>
      <dgm:spPr/>
      <dgm:t>
        <a:bodyPr/>
        <a:lstStyle/>
        <a:p>
          <a:pPr rtl="0"/>
          <a:endParaRPr lang="ru-RU" b="0" i="0" u="none"/>
        </a:p>
      </dgm:t>
    </dgm:pt>
    <dgm:pt modelId="{ECEA8CC3-9BD9-487A-B6D6-9EA5B3C2B7B1}" type="parTrans" cxnId="{1A9944F0-7EB8-477C-835B-7744416D5130}">
      <dgm:prSet/>
      <dgm:spPr/>
      <dgm:t>
        <a:bodyPr/>
        <a:lstStyle/>
        <a:p>
          <a:endParaRPr lang="ru-RU"/>
        </a:p>
      </dgm:t>
    </dgm:pt>
    <dgm:pt modelId="{286C16B1-FA86-418C-8E2A-3D0E37446830}" type="sibTrans" cxnId="{1A9944F0-7EB8-477C-835B-7744416D5130}">
      <dgm:prSet/>
      <dgm:spPr/>
      <dgm:t>
        <a:bodyPr/>
        <a:lstStyle/>
        <a:p>
          <a:endParaRPr lang="ru-RU"/>
        </a:p>
      </dgm:t>
    </dgm:pt>
    <dgm:pt modelId="{C1635AF2-C512-4606-A1C8-AB0DAFE857D9}">
      <dgm:prSet/>
      <dgm:spPr/>
      <dgm:t>
        <a:bodyPr/>
        <a:lstStyle/>
        <a:p>
          <a:pPr rtl="0"/>
          <a:endParaRPr lang="ru-RU" b="0" i="0" u="none"/>
        </a:p>
      </dgm:t>
    </dgm:pt>
    <dgm:pt modelId="{45649A26-B5D8-4066-9E92-F9C42279A099}" type="parTrans" cxnId="{844501C8-009D-4800-A3C4-B3AEF024CCC7}">
      <dgm:prSet/>
      <dgm:spPr/>
      <dgm:t>
        <a:bodyPr/>
        <a:lstStyle/>
        <a:p>
          <a:endParaRPr lang="ru-RU"/>
        </a:p>
      </dgm:t>
    </dgm:pt>
    <dgm:pt modelId="{70971EE2-0C71-4571-A88F-FD66EF7AE173}" type="sibTrans" cxnId="{844501C8-009D-4800-A3C4-B3AEF024CCC7}">
      <dgm:prSet/>
      <dgm:spPr/>
      <dgm:t>
        <a:bodyPr/>
        <a:lstStyle/>
        <a:p>
          <a:endParaRPr lang="ru-RU"/>
        </a:p>
      </dgm:t>
    </dgm:pt>
    <dgm:pt modelId="{9E89EEEB-2334-459D-BA9E-05C8C795A213}">
      <dgm:prSet/>
      <dgm:spPr/>
      <dgm:t>
        <a:bodyPr/>
        <a:lstStyle/>
        <a:p>
          <a:pPr rtl="0"/>
          <a:endParaRPr lang="ru-RU" b="0" i="0" u="none"/>
        </a:p>
      </dgm:t>
    </dgm:pt>
    <dgm:pt modelId="{420C17A4-F5B7-4BB1-8840-6EE1ABC28D6B}" type="parTrans" cxnId="{1EC93D6F-F25B-4F06-AA55-F1820C8ED3E2}">
      <dgm:prSet/>
      <dgm:spPr/>
      <dgm:t>
        <a:bodyPr/>
        <a:lstStyle/>
        <a:p>
          <a:endParaRPr lang="ru-RU"/>
        </a:p>
      </dgm:t>
    </dgm:pt>
    <dgm:pt modelId="{3046F835-643F-452E-AD55-B3E326E37141}" type="sibTrans" cxnId="{1EC93D6F-F25B-4F06-AA55-F1820C8ED3E2}">
      <dgm:prSet/>
      <dgm:spPr/>
      <dgm:t>
        <a:bodyPr/>
        <a:lstStyle/>
        <a:p>
          <a:endParaRPr lang="ru-RU"/>
        </a:p>
      </dgm:t>
    </dgm:pt>
    <dgm:pt modelId="{8489D4FC-C745-4C0E-9E23-ADC9856260BB}">
      <dgm:prSet/>
      <dgm:spPr/>
      <dgm:t>
        <a:bodyPr/>
        <a:lstStyle/>
        <a:p>
          <a:endParaRPr lang="ru-RU"/>
        </a:p>
      </dgm:t>
    </dgm:pt>
    <dgm:pt modelId="{76EEBE11-3111-49F8-9BE2-1206D98D8285}" type="parTrans" cxnId="{91087A76-AB0D-4EF0-B1E1-3F5A5ECB1FF3}">
      <dgm:prSet/>
      <dgm:spPr/>
      <dgm:t>
        <a:bodyPr/>
        <a:lstStyle/>
        <a:p>
          <a:endParaRPr lang="ru-RU"/>
        </a:p>
      </dgm:t>
    </dgm:pt>
    <dgm:pt modelId="{40FC67E1-6126-4D58-9E08-934AAF8F70FE}" type="sibTrans" cxnId="{91087A76-AB0D-4EF0-B1E1-3F5A5ECB1FF3}">
      <dgm:prSet/>
      <dgm:spPr/>
      <dgm:t>
        <a:bodyPr/>
        <a:lstStyle/>
        <a:p>
          <a:endParaRPr lang="ru-RU"/>
        </a:p>
      </dgm:t>
    </dgm:pt>
    <dgm:pt modelId="{2CE2C335-F22C-40BC-9BB6-2F3E32069F04}">
      <dgm:prSet/>
      <dgm:spPr/>
      <dgm:t>
        <a:bodyPr/>
        <a:lstStyle/>
        <a:p>
          <a:pPr rtl="0"/>
          <a:endParaRPr lang="ru-RU" b="0" i="0" u="none"/>
        </a:p>
      </dgm:t>
    </dgm:pt>
    <dgm:pt modelId="{C00D7789-C7DE-4414-922C-51F6454E58E1}" type="parTrans" cxnId="{A7578D47-B142-4976-82A9-64D0F0403650}">
      <dgm:prSet/>
      <dgm:spPr/>
      <dgm:t>
        <a:bodyPr/>
        <a:lstStyle/>
        <a:p>
          <a:endParaRPr lang="ru-RU"/>
        </a:p>
      </dgm:t>
    </dgm:pt>
    <dgm:pt modelId="{AEBB5844-8E9F-4D17-A392-74CDBA703106}" type="sibTrans" cxnId="{A7578D47-B142-4976-82A9-64D0F0403650}">
      <dgm:prSet/>
      <dgm:spPr/>
      <dgm:t>
        <a:bodyPr/>
        <a:lstStyle/>
        <a:p>
          <a:endParaRPr lang="ru-RU"/>
        </a:p>
      </dgm:t>
    </dgm:pt>
    <dgm:pt modelId="{B44A0904-11CF-44F9-A364-3EC9297EF273}">
      <dgm:prSet/>
      <dgm:spPr/>
      <dgm:t>
        <a:bodyPr/>
        <a:lstStyle/>
        <a:p>
          <a:pPr rtl="0"/>
          <a:endParaRPr lang="ru-RU" b="0" i="0" u="none"/>
        </a:p>
      </dgm:t>
    </dgm:pt>
    <dgm:pt modelId="{5FC89BEC-3897-470C-832E-03FEB446CF98}" type="parTrans" cxnId="{0C6C5FE9-E8DA-4079-BA4C-E42C44633785}">
      <dgm:prSet/>
      <dgm:spPr/>
      <dgm:t>
        <a:bodyPr/>
        <a:lstStyle/>
        <a:p>
          <a:endParaRPr lang="ru-RU"/>
        </a:p>
      </dgm:t>
    </dgm:pt>
    <dgm:pt modelId="{AE84623E-0672-4E7D-A195-A424983A1F0F}" type="sibTrans" cxnId="{0C6C5FE9-E8DA-4079-BA4C-E42C44633785}">
      <dgm:prSet/>
      <dgm:spPr/>
      <dgm:t>
        <a:bodyPr/>
        <a:lstStyle/>
        <a:p>
          <a:endParaRPr lang="ru-RU"/>
        </a:p>
      </dgm:t>
    </dgm:pt>
    <dgm:pt modelId="{2D0F6B70-4DC8-40BE-A617-3E01BA87CCFF}">
      <dgm:prSet/>
      <dgm:spPr/>
      <dgm:t>
        <a:bodyPr/>
        <a:lstStyle/>
        <a:p>
          <a:pPr rtl="0"/>
          <a:endParaRPr lang="ru-RU" b="0" i="0" u="none"/>
        </a:p>
      </dgm:t>
    </dgm:pt>
    <dgm:pt modelId="{3256D73C-8165-4D83-97CC-D080B2597D2B}" type="parTrans" cxnId="{41FC2AAB-A76E-4EA2-ABE0-CB9E6F7E6EEB}">
      <dgm:prSet/>
      <dgm:spPr/>
      <dgm:t>
        <a:bodyPr/>
        <a:lstStyle/>
        <a:p>
          <a:endParaRPr lang="ru-RU"/>
        </a:p>
      </dgm:t>
    </dgm:pt>
    <dgm:pt modelId="{9AADF27B-812C-450E-9153-7CDB346641DD}" type="sibTrans" cxnId="{41FC2AAB-A76E-4EA2-ABE0-CB9E6F7E6EEB}">
      <dgm:prSet/>
      <dgm:spPr/>
      <dgm:t>
        <a:bodyPr/>
        <a:lstStyle/>
        <a:p>
          <a:endParaRPr lang="ru-RU"/>
        </a:p>
      </dgm:t>
    </dgm:pt>
    <dgm:pt modelId="{9491749D-5059-41F6-9F45-1EB1F812ACE2}">
      <dgm:prSet/>
      <dgm:spPr/>
      <dgm:t>
        <a:bodyPr/>
        <a:lstStyle/>
        <a:p>
          <a:endParaRPr lang="ru-RU"/>
        </a:p>
      </dgm:t>
    </dgm:pt>
    <dgm:pt modelId="{9F7EEC73-B882-40F6-9B18-913332B0251F}" type="parTrans" cxnId="{44ACC3C5-1E7B-463A-A2FE-4D3254BA157B}">
      <dgm:prSet/>
      <dgm:spPr/>
      <dgm:t>
        <a:bodyPr/>
        <a:lstStyle/>
        <a:p>
          <a:endParaRPr lang="ru-RU"/>
        </a:p>
      </dgm:t>
    </dgm:pt>
    <dgm:pt modelId="{CE5B625E-B1CA-4B41-B187-5E9295A899B3}" type="sibTrans" cxnId="{44ACC3C5-1E7B-463A-A2FE-4D3254BA157B}">
      <dgm:prSet/>
      <dgm:spPr/>
      <dgm:t>
        <a:bodyPr/>
        <a:lstStyle/>
        <a:p>
          <a:endParaRPr lang="ru-RU"/>
        </a:p>
      </dgm:t>
    </dgm:pt>
    <dgm:pt modelId="{8A6EC5F3-EE66-4EA6-86B6-EFB3A5A930C7}">
      <dgm:prSet/>
      <dgm:spPr/>
      <dgm:t>
        <a:bodyPr/>
        <a:lstStyle/>
        <a:p>
          <a:pPr rtl="0"/>
          <a:endParaRPr lang="ru-RU" b="0" i="0" u="none"/>
        </a:p>
      </dgm:t>
    </dgm:pt>
    <dgm:pt modelId="{E8A7842F-5776-4651-8462-DF010410FEE0}" type="parTrans" cxnId="{790B4C46-B968-4F72-852A-40103DA2F4D0}">
      <dgm:prSet/>
      <dgm:spPr/>
      <dgm:t>
        <a:bodyPr/>
        <a:lstStyle/>
        <a:p>
          <a:endParaRPr lang="ru-RU"/>
        </a:p>
      </dgm:t>
    </dgm:pt>
    <dgm:pt modelId="{5F4A7C90-9601-400F-B297-47291D32D289}" type="sibTrans" cxnId="{790B4C46-B968-4F72-852A-40103DA2F4D0}">
      <dgm:prSet/>
      <dgm:spPr/>
      <dgm:t>
        <a:bodyPr/>
        <a:lstStyle/>
        <a:p>
          <a:endParaRPr lang="ru-RU"/>
        </a:p>
      </dgm:t>
    </dgm:pt>
    <dgm:pt modelId="{070EA172-0014-4D02-874D-D57884995B8D}">
      <dgm:prSet/>
      <dgm:spPr/>
      <dgm:t>
        <a:bodyPr/>
        <a:lstStyle/>
        <a:p>
          <a:endParaRPr lang="ru-RU"/>
        </a:p>
      </dgm:t>
    </dgm:pt>
    <dgm:pt modelId="{0AAADA5B-7D09-47AD-83F4-AE52B84C55FC}" type="parTrans" cxnId="{DC46572D-768B-4BAF-B966-E85666767C3B}">
      <dgm:prSet/>
      <dgm:spPr/>
      <dgm:t>
        <a:bodyPr/>
        <a:lstStyle/>
        <a:p>
          <a:endParaRPr lang="ru-RU"/>
        </a:p>
      </dgm:t>
    </dgm:pt>
    <dgm:pt modelId="{CF32C496-F3F7-4F0A-8CB6-D3E60DBCABB5}" type="sibTrans" cxnId="{DC46572D-768B-4BAF-B966-E85666767C3B}">
      <dgm:prSet/>
      <dgm:spPr/>
      <dgm:t>
        <a:bodyPr/>
        <a:lstStyle/>
        <a:p>
          <a:endParaRPr lang="ru-RU"/>
        </a:p>
      </dgm:t>
    </dgm:pt>
    <dgm:pt modelId="{6E40F401-C418-4B3A-91B4-AB5423553757}">
      <dgm:prSet/>
      <dgm:spPr/>
      <dgm:t>
        <a:bodyPr/>
        <a:lstStyle/>
        <a:p>
          <a:endParaRPr lang="ru-RU"/>
        </a:p>
      </dgm:t>
    </dgm:pt>
    <dgm:pt modelId="{99EA3DB9-AF77-488E-94F0-8DF966F32C8A}" type="parTrans" cxnId="{07289DDB-CE02-4959-8F64-81A3A6C613F8}">
      <dgm:prSet/>
      <dgm:spPr/>
      <dgm:t>
        <a:bodyPr/>
        <a:lstStyle/>
        <a:p>
          <a:endParaRPr lang="ru-RU"/>
        </a:p>
      </dgm:t>
    </dgm:pt>
    <dgm:pt modelId="{58FAFBCE-E3E5-4257-8CCD-47F1E425A5CD}" type="sibTrans" cxnId="{07289DDB-CE02-4959-8F64-81A3A6C613F8}">
      <dgm:prSet/>
      <dgm:spPr/>
      <dgm:t>
        <a:bodyPr/>
        <a:lstStyle/>
        <a:p>
          <a:endParaRPr lang="ru-RU"/>
        </a:p>
      </dgm:t>
    </dgm:pt>
    <dgm:pt modelId="{12EA921E-4E5F-46BB-857B-CD47E3B623B4}">
      <dgm:prSet/>
      <dgm:spPr/>
      <dgm:t>
        <a:bodyPr/>
        <a:lstStyle/>
        <a:p>
          <a:endParaRPr lang="ru-RU"/>
        </a:p>
      </dgm:t>
    </dgm:pt>
    <dgm:pt modelId="{B5BADF2D-055D-495E-9610-734C1EA0BE87}" type="parTrans" cxnId="{522089AE-3836-4C59-968A-4C89BFCBE401}">
      <dgm:prSet/>
      <dgm:spPr/>
      <dgm:t>
        <a:bodyPr/>
        <a:lstStyle/>
        <a:p>
          <a:endParaRPr lang="ru-RU"/>
        </a:p>
      </dgm:t>
    </dgm:pt>
    <dgm:pt modelId="{3E122C4F-751D-46CD-BB97-8A4CF09CD6D6}" type="sibTrans" cxnId="{522089AE-3836-4C59-968A-4C89BFCBE401}">
      <dgm:prSet/>
      <dgm:spPr/>
      <dgm:t>
        <a:bodyPr/>
        <a:lstStyle/>
        <a:p>
          <a:endParaRPr lang="ru-RU"/>
        </a:p>
      </dgm:t>
    </dgm:pt>
    <dgm:pt modelId="{414CF5F9-AD37-4C5F-BF63-C61A4E52CCB3}">
      <dgm:prSet/>
      <dgm:spPr/>
      <dgm:t>
        <a:bodyPr/>
        <a:lstStyle/>
        <a:p>
          <a:endParaRPr lang="ru-RU"/>
        </a:p>
      </dgm:t>
    </dgm:pt>
    <dgm:pt modelId="{ACFAC393-6ECD-4A30-ABB7-4EF7044C8572}" type="parTrans" cxnId="{6FDE4100-E893-4955-A8FA-54393DA03037}">
      <dgm:prSet/>
      <dgm:spPr/>
      <dgm:t>
        <a:bodyPr/>
        <a:lstStyle/>
        <a:p>
          <a:endParaRPr lang="ru-RU"/>
        </a:p>
      </dgm:t>
    </dgm:pt>
    <dgm:pt modelId="{A25F85CA-5E04-4EA9-9837-8F3D3613D1E0}" type="sibTrans" cxnId="{6FDE4100-E893-4955-A8FA-54393DA03037}">
      <dgm:prSet/>
      <dgm:spPr/>
      <dgm:t>
        <a:bodyPr/>
        <a:lstStyle/>
        <a:p>
          <a:endParaRPr lang="ru-RU"/>
        </a:p>
      </dgm:t>
    </dgm:pt>
    <dgm:pt modelId="{E7AE26B4-5DFB-4A6B-BE3B-1D5A899EEE36}">
      <dgm:prSet/>
      <dgm:spPr/>
      <dgm:t>
        <a:bodyPr/>
        <a:lstStyle/>
        <a:p>
          <a:endParaRPr lang="ru-RU"/>
        </a:p>
      </dgm:t>
    </dgm:pt>
    <dgm:pt modelId="{711901E7-4E02-47AE-9FE0-03D36A761690}" type="parTrans" cxnId="{71B94577-34B5-4679-8536-6042EF45E8BD}">
      <dgm:prSet/>
      <dgm:spPr/>
      <dgm:t>
        <a:bodyPr/>
        <a:lstStyle/>
        <a:p>
          <a:endParaRPr lang="ru-RU"/>
        </a:p>
      </dgm:t>
    </dgm:pt>
    <dgm:pt modelId="{7791B651-89BF-4BB9-B2BC-96C754D004BA}" type="sibTrans" cxnId="{71B94577-34B5-4679-8536-6042EF45E8BD}">
      <dgm:prSet/>
      <dgm:spPr/>
      <dgm:t>
        <a:bodyPr/>
        <a:lstStyle/>
        <a:p>
          <a:endParaRPr lang="ru-RU"/>
        </a:p>
      </dgm:t>
    </dgm:pt>
    <dgm:pt modelId="{139AC5EC-EC58-4551-BDD7-5A30B9BC39AC}">
      <dgm:prSet/>
      <dgm:spPr/>
      <dgm:t>
        <a:bodyPr/>
        <a:lstStyle/>
        <a:p>
          <a:pPr rtl="0"/>
          <a:endParaRPr lang="ru-RU" b="0" i="0" u="none"/>
        </a:p>
      </dgm:t>
    </dgm:pt>
    <dgm:pt modelId="{E22E9936-391D-4749-BC85-F9C3B2966C83}" type="parTrans" cxnId="{E3079878-88EC-4011-B63B-234D50222D79}">
      <dgm:prSet/>
      <dgm:spPr/>
      <dgm:t>
        <a:bodyPr/>
        <a:lstStyle/>
        <a:p>
          <a:endParaRPr lang="ru-RU"/>
        </a:p>
      </dgm:t>
    </dgm:pt>
    <dgm:pt modelId="{4972FD35-AD92-44D2-B47E-DF7E99AFACA8}" type="sibTrans" cxnId="{E3079878-88EC-4011-B63B-234D50222D79}">
      <dgm:prSet/>
      <dgm:spPr/>
      <dgm:t>
        <a:bodyPr/>
        <a:lstStyle/>
        <a:p>
          <a:endParaRPr lang="ru-RU"/>
        </a:p>
      </dgm:t>
    </dgm:pt>
    <dgm:pt modelId="{EC957A04-0EA8-4151-90AD-C2630CCA6ABD}" type="pres">
      <dgm:prSet presAssocID="{4E3E3BFE-3C17-48E9-B8F7-BA492926107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F84ADC-64FB-4CF1-8266-FDD3F1FB64FA}" type="pres">
      <dgm:prSet presAssocID="{4E3E3BFE-3C17-48E9-B8F7-BA4929261073}" presName="arrow" presStyleLbl="bgShp" presStyleIdx="0" presStyleCnt="1" custScaleX="126580" custLinFactNeighborX="1218" custLinFactNeighborY="-991"/>
      <dgm:spPr/>
    </dgm:pt>
    <dgm:pt modelId="{7D579BD1-BE8C-4066-B880-02DE4F533811}" type="pres">
      <dgm:prSet presAssocID="{4E3E3BFE-3C17-48E9-B8F7-BA4929261073}" presName="arrowDiagram5" presStyleCnt="0"/>
      <dgm:spPr/>
    </dgm:pt>
    <dgm:pt modelId="{4DD4CD88-8D39-478D-BB8C-8F96BDE1C0DB}" type="pres">
      <dgm:prSet presAssocID="{6224ABDE-F19D-4974-9CB8-9CB9DE46AF00}" presName="bullet5a" presStyleLbl="node1" presStyleIdx="0" presStyleCnt="5" custLinFactX="396131" custLinFactY="-400000" custLinFactNeighborX="400000" custLinFactNeighborY="-431878"/>
      <dgm:spPr/>
    </dgm:pt>
    <dgm:pt modelId="{414D7FFE-8DB8-4A09-B97C-B39A74BF614E}" type="pres">
      <dgm:prSet presAssocID="{6224ABDE-F19D-4974-9CB8-9CB9DE46AF00}" presName="textBox5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D4094A-95B7-481B-89AF-145B52611443}" type="pres">
      <dgm:prSet presAssocID="{27FF918B-D39A-42E6-94D2-AE8CE97CEBA1}" presName="bullet5b" presStyleLbl="node1" presStyleIdx="1" presStyleCnt="5" custLinFactX="225084" custLinFactY="-133280" custLinFactNeighborX="300000" custLinFactNeighborY="-200000"/>
      <dgm:spPr/>
    </dgm:pt>
    <dgm:pt modelId="{3EDF0D46-A701-455E-9DCE-AEAF333E7BB5}" type="pres">
      <dgm:prSet presAssocID="{27FF918B-D39A-42E6-94D2-AE8CE97CEBA1}" presName="textBox5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ECA84A-8A54-4A4C-A630-BDB7005935CB}" type="pres">
      <dgm:prSet presAssocID="{08E30591-E7F1-4950-938C-ADA3E7284078}" presName="bullet5c" presStyleLbl="node1" presStyleIdx="2" presStyleCnt="5" custLinFactX="101182" custLinFactY="-34858" custLinFactNeighborX="200000" custLinFactNeighborY="-100000"/>
      <dgm:spPr/>
    </dgm:pt>
    <dgm:pt modelId="{B58DD881-786B-40DB-85EB-C8FC7E63C46B}" type="pres">
      <dgm:prSet presAssocID="{08E30591-E7F1-4950-938C-ADA3E7284078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DAB82-691A-4CAA-ACFC-9CDEC8A59471}" type="pres">
      <dgm:prSet presAssocID="{19B22897-03EC-4AC8-98A6-A5FFF63B5C3A}" presName="bullet5d" presStyleLbl="node1" presStyleIdx="3" presStyleCnt="5" custLinFactX="60247" custLinFactNeighborX="100000" custLinFactNeighborY="-62176"/>
      <dgm:spPr/>
    </dgm:pt>
    <dgm:pt modelId="{2F503494-D941-467F-B853-77DCFF13E558}" type="pres">
      <dgm:prSet presAssocID="{19B22897-03EC-4AC8-98A6-A5FFF63B5C3A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9F4DD5-1F15-4282-ADEB-C68CDBC3B203}" type="pres">
      <dgm:prSet presAssocID="{91BA4646-7CAC-473B-9DCA-EA39A1AFCA3A}" presName="bullet5e" presStyleLbl="node1" presStyleIdx="4" presStyleCnt="5" custLinFactNeighborX="88919" custLinFactNeighborY="-35374"/>
      <dgm:spPr/>
    </dgm:pt>
    <dgm:pt modelId="{C4CC7E55-D1C6-4DEE-A8AE-A7CEF597871B}" type="pres">
      <dgm:prSet presAssocID="{91BA4646-7CAC-473B-9DCA-EA39A1AFCA3A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46572D-768B-4BAF-B966-E85666767C3B}" srcId="{4E3E3BFE-3C17-48E9-B8F7-BA4929261073}" destId="{070EA172-0014-4D02-874D-D57884995B8D}" srcOrd="22" destOrd="0" parTransId="{0AAADA5B-7D09-47AD-83F4-AE52B84C55FC}" sibTransId="{CF32C496-F3F7-4F0A-8CB6-D3E60DBCABB5}"/>
    <dgm:cxn modelId="{25C53A61-C6AE-4CA9-BEC7-6891BE932309}" srcId="{2170B758-57ED-4D2C-8B6C-9ACAFC66B1F6}" destId="{1A07256C-5097-43AF-93C6-97501705645B}" srcOrd="0" destOrd="0" parTransId="{370A2B1F-0135-4DA0-B811-53133DE1235B}" sibTransId="{65546BD6-EBA1-4211-9BEB-480A66DB8332}"/>
    <dgm:cxn modelId="{8495FA25-10C6-44F4-B304-0284C9E22AB1}" srcId="{4E3E3BFE-3C17-48E9-B8F7-BA4929261073}" destId="{19B22897-03EC-4AC8-98A6-A5FFF63B5C3A}" srcOrd="3" destOrd="0" parTransId="{88C1FF65-E4AF-464C-B761-0CC5CC9BD869}" sibTransId="{A457CBE6-880F-4006-9F53-8F45C48E1070}"/>
    <dgm:cxn modelId="{4B63BCC6-749E-4E96-A12A-D531D0AC6C0E}" srcId="{4E3E3BFE-3C17-48E9-B8F7-BA4929261073}" destId="{91BA4646-7CAC-473B-9DCA-EA39A1AFCA3A}" srcOrd="4" destOrd="0" parTransId="{1E9FC5FC-61E8-4A67-9BD7-7BD46278EED0}" sibTransId="{1B6B2080-A659-4D4F-AE89-E5782592B42F}"/>
    <dgm:cxn modelId="{372BED83-2650-4408-B22C-CA9BDB7839D9}" type="presOf" srcId="{6224ABDE-F19D-4974-9CB8-9CB9DE46AF00}" destId="{414D7FFE-8DB8-4A09-B97C-B39A74BF614E}" srcOrd="0" destOrd="0" presId="urn:microsoft.com/office/officeart/2005/8/layout/arrow2"/>
    <dgm:cxn modelId="{ADBBC68E-83CA-4C6B-97BD-0C18756355C6}" srcId="{4E3E3BFE-3C17-48E9-B8F7-BA4929261073}" destId="{27FF918B-D39A-42E6-94D2-AE8CE97CEBA1}" srcOrd="1" destOrd="0" parTransId="{631E796F-1BC5-4445-AD54-2956DADDE8E7}" sibTransId="{D62042CC-3E16-432F-AF52-4CF24172D71E}"/>
    <dgm:cxn modelId="{BD9B4E46-9349-4A47-878B-9FAF55DCCA79}" srcId="{4E3E3BFE-3C17-48E9-B8F7-BA4929261073}" destId="{AD42DC13-F150-48DC-BCED-71860D2D2D58}" srcOrd="11" destOrd="0" parTransId="{31B91398-3618-4E8A-9396-FC68303D38D2}" sibTransId="{77E3A71D-059F-47FC-AFF9-26CE3CA0B85B}"/>
    <dgm:cxn modelId="{844501C8-009D-4800-A3C4-B3AEF024CCC7}" srcId="{4E3E3BFE-3C17-48E9-B8F7-BA4929261073}" destId="{C1635AF2-C512-4606-A1C8-AB0DAFE857D9}" srcOrd="16" destOrd="0" parTransId="{45649A26-B5D8-4066-9E92-F9C42279A099}" sibTransId="{70971EE2-0C71-4571-A88F-FD66EF7AE173}"/>
    <dgm:cxn modelId="{0C6C5FE9-E8DA-4079-BA4C-E42C44633785}" srcId="{4E3E3BFE-3C17-48E9-B8F7-BA4929261073}" destId="{B44A0904-11CF-44F9-A364-3EC9297EF273}" srcOrd="19" destOrd="0" parTransId="{5FC89BEC-3897-470C-832E-03FEB446CF98}" sibTransId="{AE84623E-0672-4E7D-A195-A424983A1F0F}"/>
    <dgm:cxn modelId="{76978EF3-91DE-4CC8-9079-39365A4EFFAC}" type="presOf" srcId="{19B22897-03EC-4AC8-98A6-A5FFF63B5C3A}" destId="{2F503494-D941-467F-B853-77DCFF13E558}" srcOrd="0" destOrd="0" presId="urn:microsoft.com/office/officeart/2005/8/layout/arrow2"/>
    <dgm:cxn modelId="{39F69120-40B0-4CB4-A397-A2CA8C3C99E5}" srcId="{4E3E3BFE-3C17-48E9-B8F7-BA4929261073}" destId="{6224ABDE-F19D-4974-9CB8-9CB9DE46AF00}" srcOrd="0" destOrd="0" parTransId="{3D7560C1-0834-48EC-B53C-2829E30EE56E}" sibTransId="{EC726E80-AAC2-45E4-B93F-F87F639FD5F1}"/>
    <dgm:cxn modelId="{1A9944F0-7EB8-477C-835B-7744416D5130}" srcId="{456743BF-AA1A-4A86-BF00-D92FC301AEBE}" destId="{0E217602-6558-44F2-9AC4-DDDAFB27C3C9}" srcOrd="0" destOrd="0" parTransId="{ECEA8CC3-9BD9-487A-B6D6-9EA5B3C2B7B1}" sibTransId="{286C16B1-FA86-418C-8E2A-3D0E37446830}"/>
    <dgm:cxn modelId="{8F0A5C5E-FDDC-498F-AEAC-6DB2DC4810BF}" type="presOf" srcId="{27FF918B-D39A-42E6-94D2-AE8CE97CEBA1}" destId="{3EDF0D46-A701-455E-9DCE-AEAF333E7BB5}" srcOrd="0" destOrd="0" presId="urn:microsoft.com/office/officeart/2005/8/layout/arrow2"/>
    <dgm:cxn modelId="{6A8C20AA-68FF-4220-9C3C-CD881706E2CF}" srcId="{4E3E3BFE-3C17-48E9-B8F7-BA4929261073}" destId="{E5FC56EB-5A1D-4E37-9004-F247D3F7A69F}" srcOrd="7" destOrd="0" parTransId="{BC28CCC9-237B-49DB-8568-0242C23165FE}" sibTransId="{1FA0C8B8-378E-4664-99FB-335841C2C57C}"/>
    <dgm:cxn modelId="{790B4C46-B968-4F72-852A-40103DA2F4D0}" srcId="{9491749D-5059-41F6-9F45-1EB1F812ACE2}" destId="{8A6EC5F3-EE66-4EA6-86B6-EFB3A5A930C7}" srcOrd="0" destOrd="0" parTransId="{E8A7842F-5776-4651-8462-DF010410FEE0}" sibTransId="{5F4A7C90-9601-400F-B297-47291D32D289}"/>
    <dgm:cxn modelId="{E7349A53-AD24-4AED-BBF1-D0E8BDD4F4A9}" srcId="{2170B758-57ED-4D2C-8B6C-9ACAFC66B1F6}" destId="{0CABE646-1FC9-4C4F-AE19-EA92C7BC7CDB}" srcOrd="1" destOrd="0" parTransId="{022D2307-1B4C-4E4E-990A-1CCC2172D651}" sibTransId="{51412AE2-8537-4D1F-881A-D171F0BC7155}"/>
    <dgm:cxn modelId="{91087A76-AB0D-4EF0-B1E1-3F5A5ECB1FF3}" srcId="{4E3E3BFE-3C17-48E9-B8F7-BA4929261073}" destId="{8489D4FC-C745-4C0E-9E23-ADC9856260BB}" srcOrd="18" destOrd="0" parTransId="{76EEBE11-3111-49F8-9BE2-1206D98D8285}" sibTransId="{40FC67E1-6126-4D58-9E08-934AAF8F70FE}"/>
    <dgm:cxn modelId="{6FDE4100-E893-4955-A8FA-54393DA03037}" srcId="{12EA921E-4E5F-46BB-857B-CD47E3B623B4}" destId="{414CF5F9-AD37-4C5F-BF63-C61A4E52CCB3}" srcOrd="0" destOrd="0" parTransId="{ACFAC393-6ECD-4A30-ABB7-4EF7044C8572}" sibTransId="{A25F85CA-5E04-4EA9-9837-8F3D3613D1E0}"/>
    <dgm:cxn modelId="{DB75C441-7A53-4E9D-B53F-795911CD7875}" srcId="{29801881-0566-4005-8C13-C46450BB49A3}" destId="{1160509F-9323-4700-83EA-C2550A2AB577}" srcOrd="0" destOrd="0" parTransId="{58B6CF38-BEAB-49F9-84AA-E191B88BA996}" sibTransId="{7DFDC7C2-A3FC-4F1C-AB27-BAC8921633BF}"/>
    <dgm:cxn modelId="{E3079878-88EC-4011-B63B-234D50222D79}" srcId="{12EA921E-4E5F-46BB-857B-CD47E3B623B4}" destId="{139AC5EC-EC58-4551-BDD7-5A30B9BC39AC}" srcOrd="2" destOrd="0" parTransId="{E22E9936-391D-4749-BC85-F9C3B2966C83}" sibTransId="{4972FD35-AD92-44D2-B47E-DF7E99AFACA8}"/>
    <dgm:cxn modelId="{8F429CAA-378F-40E9-B561-13530CC0EDFF}" srcId="{4E3E3BFE-3C17-48E9-B8F7-BA4929261073}" destId="{13689D9D-CF48-45CE-9865-055119FE7725}" srcOrd="13" destOrd="0" parTransId="{C0D206FF-FC51-4AF1-B1AA-05929DE4FA26}" sibTransId="{890237D8-7471-4D9E-BF18-FAE5FA8083CF}"/>
    <dgm:cxn modelId="{A7578D47-B142-4976-82A9-64D0F0403650}" srcId="{8489D4FC-C745-4C0E-9E23-ADC9856260BB}" destId="{2CE2C335-F22C-40BC-9BB6-2F3E32069F04}" srcOrd="0" destOrd="0" parTransId="{C00D7789-C7DE-4414-922C-51F6454E58E1}" sibTransId="{AEBB5844-8E9F-4D17-A392-74CDBA703106}"/>
    <dgm:cxn modelId="{1EC93D6F-F25B-4F06-AA55-F1820C8ED3E2}" srcId="{4E3E3BFE-3C17-48E9-B8F7-BA4929261073}" destId="{9E89EEEB-2334-459D-BA9E-05C8C795A213}" srcOrd="17" destOrd="0" parTransId="{420C17A4-F5B7-4BB1-8840-6EE1ABC28D6B}" sibTransId="{3046F835-643F-452E-AD55-B3E326E37141}"/>
    <dgm:cxn modelId="{36A297E0-D09C-47EF-9E2F-A023E066AA8D}" srcId="{4E3E3BFE-3C17-48E9-B8F7-BA4929261073}" destId="{2170B758-57ED-4D2C-8B6C-9ACAFC66B1F6}" srcOrd="5" destOrd="0" parTransId="{0FC70501-E06B-4D6C-BF87-97B689BFD24A}" sibTransId="{54C8F612-9827-4F3D-B142-3CFA569C273A}"/>
    <dgm:cxn modelId="{07289DDB-CE02-4959-8F64-81A3A6C613F8}" srcId="{4E3E3BFE-3C17-48E9-B8F7-BA4929261073}" destId="{6E40F401-C418-4B3A-91B4-AB5423553757}" srcOrd="23" destOrd="0" parTransId="{99EA3DB9-AF77-488E-94F0-8DF966F32C8A}" sibTransId="{58FAFBCE-E3E5-4257-8CCD-47F1E425A5CD}"/>
    <dgm:cxn modelId="{9EA3E2C3-2112-4596-80C4-21593D6A8CB9}" srcId="{4E3E3BFE-3C17-48E9-B8F7-BA4929261073}" destId="{171733BC-1056-4DCC-97DC-7BC904A6F158}" srcOrd="6" destOrd="0" parTransId="{7ACC0C24-7CC0-48A2-9146-FF411846EFFB}" sibTransId="{151D0567-2D1C-4B9C-8ABB-2C7914B25AA0}"/>
    <dgm:cxn modelId="{41FC2AAB-A76E-4EA2-ABE0-CB9E6F7E6EEB}" srcId="{4E3E3BFE-3C17-48E9-B8F7-BA4929261073}" destId="{2D0F6B70-4DC8-40BE-A617-3E01BA87CCFF}" srcOrd="20" destOrd="0" parTransId="{3256D73C-8165-4D83-97CC-D080B2597D2B}" sibTransId="{9AADF27B-812C-450E-9153-7CDB346641DD}"/>
    <dgm:cxn modelId="{71B94577-34B5-4679-8536-6042EF45E8BD}" srcId="{12EA921E-4E5F-46BB-857B-CD47E3B623B4}" destId="{E7AE26B4-5DFB-4A6B-BE3B-1D5A899EEE36}" srcOrd="1" destOrd="0" parTransId="{711901E7-4E02-47AE-9FE0-03D36A761690}" sibTransId="{7791B651-89BF-4BB9-B2BC-96C754D004BA}"/>
    <dgm:cxn modelId="{50EBFB5D-0CB0-4492-9BF6-7802467E1C3A}" srcId="{13689D9D-CF48-45CE-9865-055119FE7725}" destId="{A4AABBC0-A335-4ED0-A437-990D65B3CDEB}" srcOrd="0" destOrd="0" parTransId="{89407F3D-D358-4782-8C01-A2B2A84A1F7B}" sibTransId="{9C087309-9FE2-412F-83F6-DC29D1E977AC}"/>
    <dgm:cxn modelId="{D33827E7-AF30-43AF-A518-F8D241246129}" srcId="{4E3E3BFE-3C17-48E9-B8F7-BA4929261073}" destId="{456743BF-AA1A-4A86-BF00-D92FC301AEBE}" srcOrd="15" destOrd="0" parTransId="{4CC4CAB7-A74B-42F0-B15A-9D7143978210}" sibTransId="{3ECA8237-7A47-4FC3-8807-94A5452B3590}"/>
    <dgm:cxn modelId="{6A90AE28-F4FE-4E9F-97DA-2DFBFFA20304}" type="presOf" srcId="{4E3E3BFE-3C17-48E9-B8F7-BA4929261073}" destId="{EC957A04-0EA8-4151-90AD-C2630CCA6ABD}" srcOrd="0" destOrd="0" presId="urn:microsoft.com/office/officeart/2005/8/layout/arrow2"/>
    <dgm:cxn modelId="{44ACC3C5-1E7B-463A-A2FE-4D3254BA157B}" srcId="{4E3E3BFE-3C17-48E9-B8F7-BA4929261073}" destId="{9491749D-5059-41F6-9F45-1EB1F812ACE2}" srcOrd="21" destOrd="0" parTransId="{9F7EEC73-B882-40F6-9B18-913332B0251F}" sibTransId="{CE5B625E-B1CA-4B41-B187-5E9295A899B3}"/>
    <dgm:cxn modelId="{522089AE-3836-4C59-968A-4C89BFCBE401}" srcId="{4E3E3BFE-3C17-48E9-B8F7-BA4929261073}" destId="{12EA921E-4E5F-46BB-857B-CD47E3B623B4}" srcOrd="24" destOrd="0" parTransId="{B5BADF2D-055D-495E-9610-734C1EA0BE87}" sibTransId="{3E122C4F-751D-46CD-BB97-8A4CF09CD6D6}"/>
    <dgm:cxn modelId="{0CE00F1E-F250-4F7D-AB65-F95D21AA645C}" type="presOf" srcId="{08E30591-E7F1-4950-938C-ADA3E7284078}" destId="{B58DD881-786B-40DB-85EB-C8FC7E63C46B}" srcOrd="0" destOrd="0" presId="urn:microsoft.com/office/officeart/2005/8/layout/arrow2"/>
    <dgm:cxn modelId="{2E18E40C-D9B8-4BEE-B9E7-06C9A6B4A765}" srcId="{4E3E3BFE-3C17-48E9-B8F7-BA4929261073}" destId="{A82991C4-8F64-448A-ACD1-4B26522E74A7}" srcOrd="8" destOrd="0" parTransId="{4C555071-9ED4-422E-952E-80A153E8054F}" sibTransId="{4B2C0080-F8A2-42CF-B0C8-8BA345DC433F}"/>
    <dgm:cxn modelId="{B4249FD5-AB5A-4236-8109-84B858C84F7B}" type="presOf" srcId="{91BA4646-7CAC-473B-9DCA-EA39A1AFCA3A}" destId="{C4CC7E55-D1C6-4DEE-A8AE-A7CEF597871B}" srcOrd="0" destOrd="0" presId="urn:microsoft.com/office/officeart/2005/8/layout/arrow2"/>
    <dgm:cxn modelId="{3DC68FDD-23F4-4589-8F49-1B4891C76584}" srcId="{4E3E3BFE-3C17-48E9-B8F7-BA4929261073}" destId="{EBB05B5B-BC43-43F3-9FB8-728F85CEE86A}" srcOrd="14" destOrd="0" parTransId="{C3112AC1-87B9-4704-BFDC-DB4E190DF1E5}" sibTransId="{95994359-4B5A-42CA-90FA-C77B723BC083}"/>
    <dgm:cxn modelId="{2029F605-A66C-4EE5-ACDD-056B1DEE412F}" srcId="{4E3E3BFE-3C17-48E9-B8F7-BA4929261073}" destId="{79717BD0-F11F-4D72-BB08-D6A1E6635B24}" srcOrd="12" destOrd="0" parTransId="{2823576E-D861-4B61-9B0F-6075B7C318AE}" sibTransId="{BC045617-A6FA-4D1B-B687-89621224CFBD}"/>
    <dgm:cxn modelId="{DE1CC669-6D05-49FB-AF16-2D48AB6920BB}" srcId="{4E3E3BFE-3C17-48E9-B8F7-BA4929261073}" destId="{29801881-0566-4005-8C13-C46450BB49A3}" srcOrd="10" destOrd="0" parTransId="{3BF01074-092D-4D3C-B69C-7CBC435A879E}" sibTransId="{A31C1804-E875-4D78-BE63-DC46BE31C4F3}"/>
    <dgm:cxn modelId="{4FA900A1-E108-4B61-875C-C8FB3DBEC208}" srcId="{2170B758-57ED-4D2C-8B6C-9ACAFC66B1F6}" destId="{50B8A886-1E9F-427C-B16B-48B0404BC0FA}" srcOrd="2" destOrd="0" parTransId="{5B323869-3347-4510-804F-0EBE5115903A}" sibTransId="{753AFB3D-FB60-4227-9C4A-E4A142FAEDCA}"/>
    <dgm:cxn modelId="{F3AE6D94-4377-4AE5-B0F9-E5235881DC08}" srcId="{E5FC56EB-5A1D-4E37-9004-F247D3F7A69F}" destId="{066DEA44-FA7D-443D-A4C8-80986556C771}" srcOrd="0" destOrd="0" parTransId="{360F2AE9-F58E-4AE5-BA25-835691B8BAE8}" sibTransId="{DCB0CCE5-71CB-42AC-AA3C-18306B5C4DD9}"/>
    <dgm:cxn modelId="{57DAC445-2D63-439A-AE8D-C27CBBA8F4F1}" srcId="{4E3E3BFE-3C17-48E9-B8F7-BA4929261073}" destId="{08E30591-E7F1-4950-938C-ADA3E7284078}" srcOrd="2" destOrd="0" parTransId="{A08B3B20-0A4B-43C8-A4E6-53D51DBE77EE}" sibTransId="{04C7952D-46C2-4BD0-9BE1-7F206807F932}"/>
    <dgm:cxn modelId="{F9793F14-5363-4DDC-ABED-3CD7779731CE}" srcId="{4E3E3BFE-3C17-48E9-B8F7-BA4929261073}" destId="{C12F7FDB-348C-471E-9920-98626CF0A753}" srcOrd="9" destOrd="0" parTransId="{6574F8EE-4431-4DD1-9BEE-DD31FF9929CF}" sibTransId="{F5312C75-352E-4E0C-923D-78214653DDF3}"/>
    <dgm:cxn modelId="{AB4EC975-07E8-46F7-BE00-04F24B650A34}" type="presParOf" srcId="{EC957A04-0EA8-4151-90AD-C2630CCA6ABD}" destId="{3BF84ADC-64FB-4CF1-8266-FDD3F1FB64FA}" srcOrd="0" destOrd="0" presId="urn:microsoft.com/office/officeart/2005/8/layout/arrow2"/>
    <dgm:cxn modelId="{4FF76351-C0E6-4803-BF5B-41C4F671B19B}" type="presParOf" srcId="{EC957A04-0EA8-4151-90AD-C2630CCA6ABD}" destId="{7D579BD1-BE8C-4066-B880-02DE4F533811}" srcOrd="1" destOrd="0" presId="urn:microsoft.com/office/officeart/2005/8/layout/arrow2"/>
    <dgm:cxn modelId="{D756B3B8-C817-4A92-9BA0-C70FB37E39F9}" type="presParOf" srcId="{7D579BD1-BE8C-4066-B880-02DE4F533811}" destId="{4DD4CD88-8D39-478D-BB8C-8F96BDE1C0DB}" srcOrd="0" destOrd="0" presId="urn:microsoft.com/office/officeart/2005/8/layout/arrow2"/>
    <dgm:cxn modelId="{1F253975-9FE5-472F-9B41-176A420941CC}" type="presParOf" srcId="{7D579BD1-BE8C-4066-B880-02DE4F533811}" destId="{414D7FFE-8DB8-4A09-B97C-B39A74BF614E}" srcOrd="1" destOrd="0" presId="urn:microsoft.com/office/officeart/2005/8/layout/arrow2"/>
    <dgm:cxn modelId="{81F43518-268F-4C57-A9FA-F0EC71727DBA}" type="presParOf" srcId="{7D579BD1-BE8C-4066-B880-02DE4F533811}" destId="{1CD4094A-95B7-481B-89AF-145B52611443}" srcOrd="2" destOrd="0" presId="urn:microsoft.com/office/officeart/2005/8/layout/arrow2"/>
    <dgm:cxn modelId="{E1FA9854-79EF-4F87-B216-309AA32A53DD}" type="presParOf" srcId="{7D579BD1-BE8C-4066-B880-02DE4F533811}" destId="{3EDF0D46-A701-455E-9DCE-AEAF333E7BB5}" srcOrd="3" destOrd="0" presId="urn:microsoft.com/office/officeart/2005/8/layout/arrow2"/>
    <dgm:cxn modelId="{3011774B-4A99-4959-BE73-0D98951C7241}" type="presParOf" srcId="{7D579BD1-BE8C-4066-B880-02DE4F533811}" destId="{46ECA84A-8A54-4A4C-A630-BDB7005935CB}" srcOrd="4" destOrd="0" presId="urn:microsoft.com/office/officeart/2005/8/layout/arrow2"/>
    <dgm:cxn modelId="{17C385EC-C897-43FB-8D0C-3C8BF7E8999E}" type="presParOf" srcId="{7D579BD1-BE8C-4066-B880-02DE4F533811}" destId="{B58DD881-786B-40DB-85EB-C8FC7E63C46B}" srcOrd="5" destOrd="0" presId="urn:microsoft.com/office/officeart/2005/8/layout/arrow2"/>
    <dgm:cxn modelId="{3CA4C9C9-DB29-423A-84E6-D354FB6BCB7E}" type="presParOf" srcId="{7D579BD1-BE8C-4066-B880-02DE4F533811}" destId="{F0EDAB82-691A-4CAA-ACFC-9CDEC8A59471}" srcOrd="6" destOrd="0" presId="urn:microsoft.com/office/officeart/2005/8/layout/arrow2"/>
    <dgm:cxn modelId="{74965B42-1928-42D5-8449-F340FB2A89DD}" type="presParOf" srcId="{7D579BD1-BE8C-4066-B880-02DE4F533811}" destId="{2F503494-D941-467F-B853-77DCFF13E558}" srcOrd="7" destOrd="0" presId="urn:microsoft.com/office/officeart/2005/8/layout/arrow2"/>
    <dgm:cxn modelId="{B1CE78E2-FB52-4DB1-A184-B86056A7B5BB}" type="presParOf" srcId="{7D579BD1-BE8C-4066-B880-02DE4F533811}" destId="{A69F4DD5-1F15-4282-ADEB-C68CDBC3B203}" srcOrd="8" destOrd="0" presId="urn:microsoft.com/office/officeart/2005/8/layout/arrow2"/>
    <dgm:cxn modelId="{00C45CB1-0736-4400-AD09-D3987A62D5DC}" type="presParOf" srcId="{7D579BD1-BE8C-4066-B880-02DE4F533811}" destId="{C4CC7E55-D1C6-4DEE-A8AE-A7CEF597871B}" srcOrd="9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84ADC-64FB-4CF1-8266-FDD3F1FB64FA}">
      <dsp:nvSpPr>
        <dsp:cNvPr id="0" name=""/>
        <dsp:cNvSpPr/>
      </dsp:nvSpPr>
      <dsp:spPr>
        <a:xfrm>
          <a:off x="803350" y="0"/>
          <a:ext cx="10195083" cy="503391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4CD88-8D39-478D-BB8C-8F96BDE1C0DB}">
      <dsp:nvSpPr>
        <dsp:cNvPr id="0" name=""/>
        <dsp:cNvSpPr/>
      </dsp:nvSpPr>
      <dsp:spPr>
        <a:xfrm>
          <a:off x="1612700" y="3875442"/>
          <a:ext cx="185247" cy="185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D7FFE-8DB8-4A09-B97C-B39A74BF614E}">
      <dsp:nvSpPr>
        <dsp:cNvPr id="0" name=""/>
        <dsp:cNvSpPr/>
      </dsp:nvSpPr>
      <dsp:spPr>
        <a:xfrm>
          <a:off x="2745877" y="3835841"/>
          <a:ext cx="1055108" cy="1198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>
            <a:solidFill>
              <a:srgbClr val="0070C0"/>
            </a:solidFill>
          </a:endParaRPr>
        </a:p>
      </dsp:txBody>
      <dsp:txXfrm>
        <a:off x="2745877" y="3835841"/>
        <a:ext cx="1055108" cy="1198071"/>
      </dsp:txXfrm>
    </dsp:sp>
    <dsp:sp modelId="{1CD4094A-95B7-481B-89AF-145B52611443}">
      <dsp:nvSpPr>
        <dsp:cNvPr id="0" name=""/>
        <dsp:cNvSpPr/>
      </dsp:nvSpPr>
      <dsp:spPr>
        <a:xfrm>
          <a:off x="2836310" y="2796262"/>
          <a:ext cx="289953" cy="2899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DF0D46-A701-455E-9DCE-AEAF333E7BB5}">
      <dsp:nvSpPr>
        <dsp:cNvPr id="0" name=""/>
        <dsp:cNvSpPr/>
      </dsp:nvSpPr>
      <dsp:spPr>
        <a:xfrm>
          <a:off x="3800985" y="2924703"/>
          <a:ext cx="1337007" cy="21092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640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3800985" y="2924703"/>
        <a:ext cx="1337007" cy="2109209"/>
      </dsp:txXfrm>
    </dsp:sp>
    <dsp:sp modelId="{46ECA84A-8A54-4A4C-A630-BDB7005935CB}">
      <dsp:nvSpPr>
        <dsp:cNvPr id="0" name=""/>
        <dsp:cNvSpPr/>
      </dsp:nvSpPr>
      <dsp:spPr>
        <a:xfrm>
          <a:off x="4479369" y="2016589"/>
          <a:ext cx="386604" cy="3866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8DD881-786B-40DB-85EB-C8FC7E63C46B}">
      <dsp:nvSpPr>
        <dsp:cNvPr id="0" name=""/>
        <dsp:cNvSpPr/>
      </dsp:nvSpPr>
      <dsp:spPr>
        <a:xfrm>
          <a:off x="5137992" y="2204853"/>
          <a:ext cx="1554472" cy="2829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854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5137992" y="2204853"/>
        <a:ext cx="1554472" cy="2829059"/>
      </dsp:txXfrm>
    </dsp:sp>
    <dsp:sp modelId="{F0EDAB82-691A-4CAA-ACFC-9CDEC8A59471}">
      <dsp:nvSpPr>
        <dsp:cNvPr id="0" name=""/>
        <dsp:cNvSpPr/>
      </dsp:nvSpPr>
      <dsp:spPr>
        <a:xfrm>
          <a:off x="7242999" y="1101024"/>
          <a:ext cx="499364" cy="4993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503494-D941-467F-B853-77DCFF13E558}">
      <dsp:nvSpPr>
        <dsp:cNvPr id="0" name=""/>
        <dsp:cNvSpPr/>
      </dsp:nvSpPr>
      <dsp:spPr>
        <a:xfrm>
          <a:off x="6692465" y="1661191"/>
          <a:ext cx="1610852" cy="3372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603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6692465" y="1661191"/>
        <a:ext cx="1610852" cy="3372721"/>
      </dsp:txXfrm>
    </dsp:sp>
    <dsp:sp modelId="{A69F4DD5-1F15-4282-ADEB-C68CDBC3B203}">
      <dsp:nvSpPr>
        <dsp:cNvPr id="0" name=""/>
        <dsp:cNvSpPr/>
      </dsp:nvSpPr>
      <dsp:spPr>
        <a:xfrm>
          <a:off x="9706653" y="721859"/>
          <a:ext cx="636286" cy="6362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CC7E55-D1C6-4DEE-A8AE-A7CEF597871B}">
      <dsp:nvSpPr>
        <dsp:cNvPr id="0" name=""/>
        <dsp:cNvSpPr/>
      </dsp:nvSpPr>
      <dsp:spPr>
        <a:xfrm>
          <a:off x="8303317" y="1328953"/>
          <a:ext cx="1610852" cy="3704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155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8303317" y="1328953"/>
        <a:ext cx="1610852" cy="37049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84ADC-64FB-4CF1-8266-FDD3F1FB64FA}">
      <dsp:nvSpPr>
        <dsp:cNvPr id="0" name=""/>
        <dsp:cNvSpPr/>
      </dsp:nvSpPr>
      <dsp:spPr>
        <a:xfrm>
          <a:off x="887598" y="0"/>
          <a:ext cx="10195083" cy="503391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4CD88-8D39-478D-BB8C-8F96BDE1C0DB}">
      <dsp:nvSpPr>
        <dsp:cNvPr id="0" name=""/>
        <dsp:cNvSpPr/>
      </dsp:nvSpPr>
      <dsp:spPr>
        <a:xfrm>
          <a:off x="4128070" y="2202180"/>
          <a:ext cx="185247" cy="1852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D7FFE-8DB8-4A09-B97C-B39A74BF614E}">
      <dsp:nvSpPr>
        <dsp:cNvPr id="0" name=""/>
        <dsp:cNvSpPr/>
      </dsp:nvSpPr>
      <dsp:spPr>
        <a:xfrm>
          <a:off x="2745877" y="3835841"/>
          <a:ext cx="1055108" cy="1198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15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>
            <a:solidFill>
              <a:srgbClr val="0070C0"/>
            </a:solidFill>
          </a:endParaRPr>
        </a:p>
      </dsp:txBody>
      <dsp:txXfrm>
        <a:off x="2745877" y="3835841"/>
        <a:ext cx="1055108" cy="1198071"/>
      </dsp:txXfrm>
    </dsp:sp>
    <dsp:sp modelId="{1CD4094A-95B7-481B-89AF-145B52611443}">
      <dsp:nvSpPr>
        <dsp:cNvPr id="0" name=""/>
        <dsp:cNvSpPr/>
      </dsp:nvSpPr>
      <dsp:spPr>
        <a:xfrm>
          <a:off x="5178507" y="1813370"/>
          <a:ext cx="289953" cy="2899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DF0D46-A701-455E-9DCE-AEAF333E7BB5}">
      <dsp:nvSpPr>
        <dsp:cNvPr id="0" name=""/>
        <dsp:cNvSpPr/>
      </dsp:nvSpPr>
      <dsp:spPr>
        <a:xfrm>
          <a:off x="3800985" y="2924703"/>
          <a:ext cx="1337007" cy="21092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640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3800985" y="2924703"/>
        <a:ext cx="1337007" cy="2109209"/>
      </dsp:txXfrm>
    </dsp:sp>
    <dsp:sp modelId="{46ECA84A-8A54-4A4C-A630-BDB7005935CB}">
      <dsp:nvSpPr>
        <dsp:cNvPr id="0" name=""/>
        <dsp:cNvSpPr/>
      </dsp:nvSpPr>
      <dsp:spPr>
        <a:xfrm>
          <a:off x="6109073" y="1490184"/>
          <a:ext cx="386604" cy="3866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8DD881-786B-40DB-85EB-C8FC7E63C46B}">
      <dsp:nvSpPr>
        <dsp:cNvPr id="0" name=""/>
        <dsp:cNvSpPr/>
      </dsp:nvSpPr>
      <dsp:spPr>
        <a:xfrm>
          <a:off x="5137992" y="2204853"/>
          <a:ext cx="1554472" cy="2829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854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5137992" y="2204853"/>
        <a:ext cx="1554472" cy="2829059"/>
      </dsp:txXfrm>
    </dsp:sp>
    <dsp:sp modelId="{F0EDAB82-691A-4CAA-ACFC-9CDEC8A59471}">
      <dsp:nvSpPr>
        <dsp:cNvPr id="0" name=""/>
        <dsp:cNvSpPr/>
      </dsp:nvSpPr>
      <dsp:spPr>
        <a:xfrm>
          <a:off x="7242999" y="1101024"/>
          <a:ext cx="499364" cy="4993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503494-D941-467F-B853-77DCFF13E558}">
      <dsp:nvSpPr>
        <dsp:cNvPr id="0" name=""/>
        <dsp:cNvSpPr/>
      </dsp:nvSpPr>
      <dsp:spPr>
        <a:xfrm>
          <a:off x="6692465" y="1661191"/>
          <a:ext cx="1610852" cy="3372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603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6692465" y="1661191"/>
        <a:ext cx="1610852" cy="3372721"/>
      </dsp:txXfrm>
    </dsp:sp>
    <dsp:sp modelId="{A69F4DD5-1F15-4282-ADEB-C68CDBC3B203}">
      <dsp:nvSpPr>
        <dsp:cNvPr id="0" name=""/>
        <dsp:cNvSpPr/>
      </dsp:nvSpPr>
      <dsp:spPr>
        <a:xfrm>
          <a:off x="8550953" y="785729"/>
          <a:ext cx="636286" cy="6362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CC7E55-D1C6-4DEE-A8AE-A7CEF597871B}">
      <dsp:nvSpPr>
        <dsp:cNvPr id="0" name=""/>
        <dsp:cNvSpPr/>
      </dsp:nvSpPr>
      <dsp:spPr>
        <a:xfrm>
          <a:off x="8303317" y="1328953"/>
          <a:ext cx="1610852" cy="3704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7155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8303317" y="1328953"/>
        <a:ext cx="1610852" cy="3704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1CEA5-AEA3-4097-83F9-3A047730E4E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9595E-CB8A-4F09-804B-EE6EA3C086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865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BA71D-34C6-4DBD-9B12-0C2AAF435986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B92E9-80B6-4896-AA6D-64FA2BC09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14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92E9-80B6-4896-AA6D-64FA2BC098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67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B92E9-80B6-4896-AA6D-64FA2BC098E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73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59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1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13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69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63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47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8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68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0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69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6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B0CB1-B971-498C-884E-9A00BC764234}" type="datetimeFigureOut">
              <a:rPr lang="ru-RU" smtClean="0"/>
              <a:t>21.02.2017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7D54A-B4D3-4C4E-8FBA-CED113ABD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82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admmeleuz.ru/fin-upr/339-mestnye-nalogi/normativnye-dokumenty/nalog-na-imushchestvo-fizicheskikh-lits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hyperlink" Target="http://admmeleuz.ru/fin-upr/340-mestnye-nalogi/normativnye-dokumenty/zemelnyj-nalo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dmmeleuz.ru/fin-upr/340-mestnye-nalogi/normativnye-dokumenty/zemelnyj-nalo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consultantplus://offline/ref=9BDD79F67D4FA832031C40CD9934B36338D15658112964C7A340158A965707132A2CF0FED17E4Cg8bE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3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2.png"/><Relationship Id="rId5" Type="http://schemas.microsoft.com/office/2007/relationships/hdphoto" Target="../media/hdphoto2.wdp"/><Relationship Id="rId15" Type="http://schemas.openxmlformats.org/officeDocument/2006/relationships/hyperlink" Target="http://admmeleuz.ru/fin-upr/339-mestnye-nalogi/normativnye-dokumenty/nalog-na-imushchestvo-fizicheskikh-lits" TargetMode="External"/><Relationship Id="rId10" Type="http://schemas.openxmlformats.org/officeDocument/2006/relationships/image" Target="../media/image11.jpeg"/><Relationship Id="rId4" Type="http://schemas.openxmlformats.org/officeDocument/2006/relationships/image" Target="../media/image8.png"/><Relationship Id="rId9" Type="http://schemas.microsoft.com/office/2007/relationships/hdphoto" Target="../media/hdphoto4.wdp"/><Relationship Id="rId14" Type="http://schemas.microsoft.com/office/2007/relationships/hdphoto" Target="../media/hdphoto6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chart" Target="../charts/chart1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6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g"/><Relationship Id="rId13" Type="http://schemas.openxmlformats.org/officeDocument/2006/relationships/image" Target="../media/image20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6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19.jpeg"/><Relationship Id="rId5" Type="http://schemas.openxmlformats.org/officeDocument/2006/relationships/diagramQuickStyle" Target="../diagrams/quickStyle3.xml"/><Relationship Id="rId15" Type="http://schemas.openxmlformats.org/officeDocument/2006/relationships/image" Target="../media/image16.png"/><Relationship Id="rId10" Type="http://schemas.openxmlformats.org/officeDocument/2006/relationships/image" Target="../media/image18.jpeg"/><Relationship Id="rId4" Type="http://schemas.openxmlformats.org/officeDocument/2006/relationships/diagramLayout" Target="../diagrams/layout3.xml"/><Relationship Id="rId9" Type="http://schemas.openxmlformats.org/officeDocument/2006/relationships/image" Target="../media/image14.jpeg"/><Relationship Id="rId1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667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Информационная брошюра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О налогах, взимаемых с физических лиц,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в бюджет муниципального района Мелеузовский район </a:t>
            </a:r>
            <a:r>
              <a:rPr lang="ru-RU" sz="4000" smtClean="0">
                <a:solidFill>
                  <a:srgbClr val="0070C0"/>
                </a:solidFill>
              </a:rPr>
              <a:t>Республики Башкортостан в 2016г. </a:t>
            </a:r>
            <a:endParaRPr lang="ru-RU" sz="4000" dirty="0">
              <a:solidFill>
                <a:srgbClr val="0070C0"/>
              </a:solidFill>
            </a:endParaRPr>
          </a:p>
        </p:txBody>
      </p:sp>
      <p:pic>
        <p:nvPicPr>
          <p:cNvPr id="4" name="Picture 9" descr="ge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219075"/>
            <a:ext cx="165735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828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0"/>
            <a:ext cx="2946401" cy="2209801"/>
          </a:xfrm>
          <a:prstGeom prst="rect">
            <a:avLst/>
          </a:prstGeom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67822"/>
              </p:ext>
            </p:extLst>
          </p:nvPr>
        </p:nvGraphicFramePr>
        <p:xfrm>
          <a:off x="266700" y="138112"/>
          <a:ext cx="11925300" cy="5819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0700" y="4826000"/>
            <a:ext cx="3289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solidFill>
                  <a:srgbClr val="0070C0"/>
                </a:solidFill>
              </a:rPr>
              <a:t>В среднем </a:t>
            </a:r>
            <a:r>
              <a:rPr lang="en-US" sz="1200" i="1" dirty="0" smtClean="0">
                <a:solidFill>
                  <a:srgbClr val="0070C0"/>
                </a:solidFill>
              </a:rPr>
              <a:t>4304</a:t>
            </a:r>
            <a:r>
              <a:rPr lang="ru-RU" sz="1200" i="1" dirty="0" smtClean="0">
                <a:solidFill>
                  <a:srgbClr val="0070C0"/>
                </a:solidFill>
              </a:rPr>
              <a:t> рублей составляет сумма уплаченного налога на доходы физических лиц в расчете на 1 гражданина МР Мелеузовский район в 201</a:t>
            </a:r>
            <a:r>
              <a:rPr lang="en-US" sz="1200" i="1" dirty="0" smtClean="0">
                <a:solidFill>
                  <a:srgbClr val="0070C0"/>
                </a:solidFill>
              </a:rPr>
              <a:t>6</a:t>
            </a:r>
            <a:r>
              <a:rPr lang="ru-RU" sz="1200" i="1" dirty="0" smtClean="0">
                <a:solidFill>
                  <a:srgbClr val="0070C0"/>
                </a:solidFill>
              </a:rPr>
              <a:t>г.</a:t>
            </a:r>
            <a:endParaRPr lang="ru-RU" sz="1200" i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18757" y="5762875"/>
            <a:ext cx="3289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solidFill>
                  <a:srgbClr val="0070C0"/>
                </a:solidFill>
              </a:rPr>
              <a:t>В среднем </a:t>
            </a:r>
            <a:r>
              <a:rPr lang="en-US" sz="1200" i="1" dirty="0" smtClean="0">
                <a:solidFill>
                  <a:srgbClr val="0070C0"/>
                </a:solidFill>
              </a:rPr>
              <a:t>121,2</a:t>
            </a:r>
            <a:r>
              <a:rPr lang="ru-RU" sz="1200" i="1" dirty="0" smtClean="0">
                <a:solidFill>
                  <a:srgbClr val="0070C0"/>
                </a:solidFill>
              </a:rPr>
              <a:t> рублей составляет сумма уплаченного налога на имущество физических лиц в расчете на 1 гражданина МР Мелеузовский район в 201</a:t>
            </a:r>
            <a:r>
              <a:rPr lang="en-US" sz="1200" i="1" dirty="0" smtClean="0">
                <a:solidFill>
                  <a:srgbClr val="0070C0"/>
                </a:solidFill>
              </a:rPr>
              <a:t>6</a:t>
            </a:r>
            <a:r>
              <a:rPr lang="ru-RU" sz="1200" i="1" dirty="0" smtClean="0">
                <a:solidFill>
                  <a:srgbClr val="0070C0"/>
                </a:solidFill>
              </a:rPr>
              <a:t>г.</a:t>
            </a:r>
            <a:endParaRPr lang="ru-RU" sz="1200" i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5200" y="5923697"/>
            <a:ext cx="3289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solidFill>
                  <a:srgbClr val="0070C0"/>
                </a:solidFill>
              </a:rPr>
              <a:t>В среднем </a:t>
            </a:r>
            <a:r>
              <a:rPr lang="en-US" sz="1200" i="1" dirty="0" smtClean="0">
                <a:solidFill>
                  <a:srgbClr val="0070C0"/>
                </a:solidFill>
              </a:rPr>
              <a:t>202,9</a:t>
            </a:r>
            <a:r>
              <a:rPr lang="ru-RU" sz="1200" i="1" dirty="0" smtClean="0">
                <a:solidFill>
                  <a:srgbClr val="0070C0"/>
                </a:solidFill>
              </a:rPr>
              <a:t> рублей составляет сумма уплаченного земельного налога с физических лиц в расчете на 1 гражданина МР Мелеузовский район в 201</a:t>
            </a:r>
            <a:r>
              <a:rPr lang="en-US" sz="1200" i="1" dirty="0" smtClean="0">
                <a:solidFill>
                  <a:srgbClr val="0070C0"/>
                </a:solidFill>
              </a:rPr>
              <a:t>6</a:t>
            </a:r>
            <a:r>
              <a:rPr lang="ru-RU" sz="1200" i="1" dirty="0" smtClean="0">
                <a:solidFill>
                  <a:srgbClr val="0070C0"/>
                </a:solidFill>
              </a:rPr>
              <a:t>г.</a:t>
            </a:r>
            <a:endParaRPr lang="ru-RU" sz="1200" i="1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18757" y="3069510"/>
            <a:ext cx="334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По данным </a:t>
            </a:r>
            <a:r>
              <a:rPr lang="ru-RU" sz="800" dirty="0">
                <a:hlinkClick r:id="rId8"/>
              </a:rPr>
              <a:t>решений</a:t>
            </a:r>
            <a:r>
              <a:rPr lang="ru-RU" sz="800" dirty="0"/>
              <a:t> Советов сельских и городского поселений муниципального района Мелеузовский район Республики Башкортостан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59800" y="2946400"/>
            <a:ext cx="334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/>
              <a:t>По данным </a:t>
            </a:r>
            <a:r>
              <a:rPr lang="ru-RU" sz="800" dirty="0" smtClean="0">
                <a:hlinkClick r:id="rId9"/>
              </a:rPr>
              <a:t>решений</a:t>
            </a:r>
            <a:r>
              <a:rPr lang="ru-RU" sz="800" dirty="0" smtClean="0"/>
              <a:t> Советов </a:t>
            </a:r>
            <a:r>
              <a:rPr lang="ru-RU" sz="800" dirty="0"/>
              <a:t>сельских и городского поселений муниципального района Мелеузовский район Республики Башкортостан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3467" y="3069510"/>
            <a:ext cx="2362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/>
              <a:t>В </a:t>
            </a:r>
            <a:r>
              <a:rPr lang="ru-RU" sz="800" dirty="0" err="1" smtClean="0"/>
              <a:t>соответсвии</a:t>
            </a:r>
            <a:r>
              <a:rPr lang="ru-RU" sz="800" dirty="0" smtClean="0"/>
              <a:t> с гл.23 Налогового кодекса РФ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83855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460" y="4929479"/>
            <a:ext cx="2538636" cy="16924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3234" y="165100"/>
            <a:ext cx="10515600" cy="727075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Кто и когда платит земельный налог</a:t>
            </a:r>
            <a:b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в бюджет муниципального района Мелеузовский район Республики Башкортостан </a:t>
            </a:r>
            <a:endParaRPr lang="ru-RU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856296" y="2131794"/>
            <a:ext cx="2209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Организации </a:t>
            </a:r>
            <a:r>
              <a:rPr lang="ru-RU" sz="1000" dirty="0"/>
              <a:t>и физические лица, обладающие земельными участками, признаваемыми объектом налогообложения в соответствии со </a:t>
            </a:r>
            <a:r>
              <a:rPr lang="ru-RU" sz="1000" dirty="0" smtClean="0"/>
              <a:t>ст.389 НК РФ на праве постоянного (бессрочного) пользования или праве пожизненного наследуемого владения</a:t>
            </a:r>
          </a:p>
          <a:p>
            <a:r>
              <a:rPr lang="ru-RU" sz="1000" dirty="0" smtClean="0"/>
              <a:t>(Не </a:t>
            </a:r>
            <a:r>
              <a:rPr lang="ru-RU" sz="1000" dirty="0"/>
              <a:t>признаются налогоплательщиками организации и физические лица в отношении земельных участков, находящихся у них </a:t>
            </a:r>
            <a:r>
              <a:rPr lang="ru-RU" sz="1000" dirty="0" smtClean="0"/>
              <a:t>на праве безвозмездного пользования, в том числе праве безвозмездного срочного пользования, или переданных им по договору аренды)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5406" y="2163138"/>
            <a:ext cx="19981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/>
              <a:t>Объектом налогообложения признаются земельные участки, расположенные в пределах муниципального </a:t>
            </a:r>
            <a:r>
              <a:rPr lang="ru-RU" sz="1000" dirty="0" smtClean="0"/>
              <a:t>образования, </a:t>
            </a:r>
            <a:r>
              <a:rPr lang="ru-RU" sz="1000" dirty="0"/>
              <a:t>на территории которого введен налог.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76" y="3142629"/>
            <a:ext cx="3004702" cy="180282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546223" y="2142378"/>
            <a:ext cx="343517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Для 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</a:rPr>
              <a:t>налогоплательщиков </a:t>
            </a:r>
            <a:r>
              <a:rPr lang="ru-RU" sz="1100" dirty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</a:rPr>
              <a:t>физических лиц </a:t>
            </a:r>
          </a:p>
          <a:p>
            <a:r>
              <a:rPr lang="ru-RU" sz="1100" dirty="0" smtClean="0"/>
              <a:t>в </a:t>
            </a:r>
            <a:r>
              <a:rPr lang="ru-RU" sz="1100" dirty="0"/>
              <a:t>срок не позднее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1 декабря </a:t>
            </a:r>
            <a:r>
              <a:rPr lang="ru-RU" sz="1100" dirty="0"/>
              <a:t>года, следующего за истекшим налоговым </a:t>
            </a:r>
            <a:r>
              <a:rPr lang="ru-RU" sz="1100" dirty="0" smtClean="0"/>
              <a:t>периодом</a:t>
            </a:r>
          </a:p>
          <a:p>
            <a:endParaRPr lang="ru-RU" sz="1100" dirty="0"/>
          </a:p>
          <a:p>
            <a:r>
              <a:rPr lang="ru-RU" sz="1100" dirty="0" smtClean="0"/>
              <a:t>Для </a:t>
            </a:r>
            <a:r>
              <a:rPr lang="ru-RU" sz="1100" dirty="0" smtClean="0">
                <a:solidFill>
                  <a:schemeClr val="accent6">
                    <a:lumMod val="75000"/>
                  </a:schemeClr>
                </a:solidFill>
              </a:rPr>
              <a:t>налогоплательщиков – организаций </a:t>
            </a:r>
          </a:p>
          <a:p>
            <a:r>
              <a:rPr lang="ru-RU" sz="1100" dirty="0" smtClean="0"/>
              <a:t>срок </a:t>
            </a:r>
            <a:r>
              <a:rPr lang="ru-RU" sz="1100" dirty="0"/>
              <a:t>уплаты </a:t>
            </a:r>
            <a:r>
              <a:rPr lang="ru-RU" sz="1100" dirty="0">
                <a:solidFill>
                  <a:schemeClr val="accent6">
                    <a:lumMod val="50000"/>
                  </a:schemeClr>
                </a:solidFill>
              </a:rPr>
              <a:t>авансовых платежей </a:t>
            </a:r>
            <a:r>
              <a:rPr lang="ru-RU" sz="1100" dirty="0" smtClean="0"/>
              <a:t>не </a:t>
            </a:r>
            <a:r>
              <a:rPr lang="ru-RU" sz="1100" dirty="0"/>
              <a:t>позднее последнего числа месяца, следующего за истекшим отчетным периодом</a:t>
            </a:r>
            <a:endParaRPr lang="ru-RU" sz="1100" dirty="0" smtClean="0"/>
          </a:p>
          <a:p>
            <a:r>
              <a:rPr lang="ru-RU" sz="1100" dirty="0" smtClean="0"/>
              <a:t>срок уплаты </a:t>
            </a:r>
            <a:r>
              <a:rPr lang="ru-RU" sz="1100" dirty="0" smtClean="0">
                <a:solidFill>
                  <a:schemeClr val="accent6">
                    <a:lumMod val="50000"/>
                  </a:schemeClr>
                </a:solidFill>
              </a:rPr>
              <a:t>налога </a:t>
            </a:r>
            <a:r>
              <a:rPr lang="ru-RU" sz="1100" dirty="0" smtClean="0"/>
              <a:t>не позднее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 февраля</a:t>
            </a:r>
            <a:r>
              <a:rPr lang="ru-RU" sz="1100" dirty="0" smtClean="0"/>
              <a:t>, </a:t>
            </a:r>
          </a:p>
          <a:p>
            <a:r>
              <a:rPr lang="ru-RU" sz="1100" dirty="0" smtClean="0"/>
              <a:t>следующего </a:t>
            </a:r>
            <a:r>
              <a:rPr lang="ru-RU" sz="1100" dirty="0"/>
              <a:t>за истекшим налоговым периодом</a:t>
            </a:r>
          </a:p>
        </p:txBody>
      </p:sp>
      <p:grpSp>
        <p:nvGrpSpPr>
          <p:cNvPr id="23" name="Группа 22"/>
          <p:cNvGrpSpPr/>
          <p:nvPr/>
        </p:nvGrpSpPr>
        <p:grpSpPr>
          <a:xfrm>
            <a:off x="921266" y="941336"/>
            <a:ext cx="10754178" cy="1190457"/>
            <a:chOff x="1007881" y="1339850"/>
            <a:chExt cx="10487568" cy="119045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007881" y="1358900"/>
              <a:ext cx="2294467" cy="9652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Объекты </a:t>
              </a:r>
              <a:r>
                <a:rPr lang="ru-RU" dirty="0" smtClean="0">
                  <a:solidFill>
                    <a:schemeClr val="tx1"/>
                  </a:solidFill>
                </a:rPr>
                <a:t>налогообложения</a:t>
              </a:r>
            </a:p>
            <a:p>
              <a:pPr algn="ctr"/>
              <a:r>
                <a:rPr lang="ru-RU" sz="1050" dirty="0" smtClean="0">
                  <a:solidFill>
                    <a:schemeClr val="tx1"/>
                  </a:solidFill>
                </a:rPr>
                <a:t>( </a:t>
              </a:r>
              <a:r>
                <a:rPr lang="ru-RU" sz="1050" dirty="0">
                  <a:solidFill>
                    <a:schemeClr val="tx1"/>
                  </a:solidFill>
                </a:rPr>
                <a:t>в соответствии со </a:t>
              </a:r>
              <a:r>
                <a:rPr lang="ru-RU" sz="1050" dirty="0" smtClean="0">
                  <a:solidFill>
                    <a:schemeClr val="tx1"/>
                  </a:solidFill>
                </a:rPr>
                <a:t>ст.389 </a:t>
              </a:r>
              <a:r>
                <a:rPr lang="ru-RU" sz="1050" dirty="0">
                  <a:solidFill>
                    <a:schemeClr val="tx1"/>
                  </a:solidFill>
                </a:rPr>
                <a:t>НК РФ)</a:t>
              </a:r>
            </a:p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188884" y="1343025"/>
              <a:ext cx="1524000" cy="9652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Плательщики</a:t>
              </a:r>
            </a:p>
            <a:p>
              <a:pPr algn="ctr"/>
              <a:r>
                <a:rPr lang="ru-RU" sz="900" dirty="0" smtClean="0">
                  <a:solidFill>
                    <a:schemeClr val="tx1"/>
                  </a:solidFill>
                </a:rPr>
                <a:t>( в соответствии со ст.388 НК РФ)</a:t>
              </a:r>
              <a:endParaRPr lang="ru-RU" sz="900" dirty="0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592539" y="1343024"/>
              <a:ext cx="2611527" cy="118728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Сроки уплаты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 </a:t>
              </a:r>
              <a:r>
                <a:rPr lang="ru-RU" sz="900" dirty="0" smtClean="0">
                  <a:solidFill>
                    <a:schemeClr val="tx1"/>
                  </a:solidFill>
                </a:rPr>
                <a:t>(в соответствии со ст.397 НК РФ и </a:t>
              </a:r>
              <a:r>
                <a:rPr lang="ru-RU" sz="900" dirty="0" smtClean="0">
                  <a:solidFill>
                    <a:schemeClr val="tx1"/>
                  </a:solidFill>
                  <a:hlinkClick r:id="rId4"/>
                </a:rPr>
                <a:t>решениями </a:t>
              </a:r>
              <a:r>
                <a:rPr lang="ru-RU" sz="900" dirty="0">
                  <a:solidFill>
                    <a:schemeClr val="tx1"/>
                  </a:solidFill>
                </a:rPr>
                <a:t>Советов сельских и городского поселений муниципального района Мелеузовский район Республики </a:t>
              </a:r>
              <a:r>
                <a:rPr lang="ru-RU" sz="900" dirty="0" smtClean="0">
                  <a:solidFill>
                    <a:schemeClr val="tx1"/>
                  </a:solidFill>
                </a:rPr>
                <a:t>Башкортостан) </a:t>
              </a:r>
              <a:endParaRPr lang="ru-RU" sz="900" dirty="0">
                <a:solidFill>
                  <a:schemeClr val="tx1"/>
                </a:solidFill>
              </a:endParaRPr>
            </a:p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3491616" y="1761067"/>
              <a:ext cx="508000" cy="3556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5898711" y="1747218"/>
              <a:ext cx="508000" cy="3556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9324496" y="1747218"/>
              <a:ext cx="508000" cy="355600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952927" y="1339850"/>
              <a:ext cx="1542522" cy="9652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ЗЕМЕЛЬНЫЙ НАЛОГ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0889197"/>
              </p:ext>
            </p:extLst>
          </p:nvPr>
        </p:nvGraphicFramePr>
        <p:xfrm>
          <a:off x="6181171" y="4142926"/>
          <a:ext cx="6062131" cy="282086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64221"/>
                <a:gridCol w="641313"/>
                <a:gridCol w="766071"/>
                <a:gridCol w="843657"/>
                <a:gridCol w="1030014"/>
                <a:gridCol w="1416855"/>
              </a:tblGrid>
              <a:tr h="192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+mn-lt"/>
                        </a:rPr>
                        <a:t> </a:t>
                      </a:r>
                      <a:endParaRPr lang="ru-RU" sz="9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effectLst/>
                          <a:latin typeface="+mn-lt"/>
                        </a:rPr>
                        <a:t>Ед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 изм.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2014 год 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2015год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201</a:t>
                      </a: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6</a:t>
                      </a:r>
                      <a:r>
                        <a:rPr lang="en-US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год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+mn-lt"/>
                        </a:rPr>
                        <a:t>Примечание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70994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 smtClean="0">
                          <a:effectLst/>
                          <a:latin typeface="+mn-lt"/>
                        </a:rPr>
                        <a:t>Количество </a:t>
                      </a:r>
                      <a:r>
                        <a:rPr lang="ru-RU" sz="900" b="0" i="0" u="none" strike="noStrike" dirty="0">
                          <a:effectLst/>
                          <a:latin typeface="+mn-lt"/>
                        </a:rPr>
                        <a:t>земельных участков, по которым предъявлен налог к </a:t>
                      </a:r>
                      <a:r>
                        <a:rPr lang="ru-RU" sz="900" b="0" i="0" u="none" strike="noStrike" dirty="0" smtClean="0">
                          <a:effectLst/>
                          <a:latin typeface="+mn-lt"/>
                        </a:rPr>
                        <a:t>уплате всего, в </a:t>
                      </a:r>
                      <a:r>
                        <a:rPr lang="ru-RU" sz="900" b="0" i="0" u="none" strike="noStrike" dirty="0" err="1" smtClean="0">
                          <a:effectLst/>
                          <a:latin typeface="+mn-lt"/>
                        </a:rPr>
                        <a:t>т.ч</a:t>
                      </a:r>
                      <a:r>
                        <a:rPr lang="ru-RU" sz="900" b="0" i="0" u="none" strike="noStrike" dirty="0" smtClean="0">
                          <a:effectLst/>
                          <a:latin typeface="+mn-lt"/>
                        </a:rPr>
                        <a:t>., </a:t>
                      </a:r>
                      <a:endParaRPr lang="ru-RU" sz="9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err="1" smtClean="0">
                          <a:effectLst/>
                          <a:latin typeface="+mn-lt"/>
                        </a:rPr>
                        <a:t>ед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20270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21292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21357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+mn-lt"/>
                        </a:rPr>
                        <a:t>По данным налоговой отчетности 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ru-RU" sz="900" dirty="0">
                          <a:effectLst/>
                          <a:latin typeface="+mn-lt"/>
                        </a:rPr>
                        <a:t>ф. 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5-МН) за предыдущий период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92008">
                <a:tc>
                  <a:txBody>
                    <a:bodyPr/>
                    <a:lstStyle/>
                    <a:p>
                      <a:pPr algn="l"/>
                      <a:r>
                        <a:rPr lang="ru-RU" sz="900" dirty="0" smtClean="0">
                          <a:latin typeface="+mn-lt"/>
                        </a:rPr>
                        <a:t>- физических лиц</a:t>
                      </a:r>
                    </a:p>
                    <a:p>
                      <a:pPr lvl="0" algn="l"/>
                      <a:r>
                        <a:rPr lang="ru-RU" sz="900" i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- юридических лиц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 smtClean="0"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effectLst/>
                          <a:latin typeface="+mn-lt"/>
                        </a:rPr>
                        <a:t>ед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19829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441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20787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505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20928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429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effectLst/>
                          <a:latin typeface="+mn-lt"/>
                        </a:rPr>
                        <a:t>По данным налоговой отчетности 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ru-RU" sz="900" dirty="0">
                          <a:effectLst/>
                          <a:latin typeface="+mn-lt"/>
                        </a:rPr>
                        <a:t>ф. 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5-МН) за предыдущий период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585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Количество налогоплательщиков </a:t>
                      </a:r>
                      <a:r>
                        <a:rPr lang="ru-RU" sz="900" b="1" baseline="0" dirty="0" smtClean="0">
                          <a:effectLst/>
                          <a:latin typeface="+mn-lt"/>
                        </a:rPr>
                        <a:t> всего, в </a:t>
                      </a:r>
                      <a:r>
                        <a:rPr lang="ru-RU" sz="900" b="1" baseline="0" dirty="0" err="1" smtClean="0">
                          <a:effectLst/>
                          <a:latin typeface="+mn-lt"/>
                        </a:rPr>
                        <a:t>т.ч</a:t>
                      </a:r>
                      <a:r>
                        <a:rPr lang="ru-RU" sz="900" b="1" baseline="0" dirty="0" smtClean="0">
                          <a:effectLst/>
                          <a:latin typeface="+mn-lt"/>
                        </a:rPr>
                        <a:t>.:</a:t>
                      </a:r>
                      <a:endParaRPr lang="ru-RU" sz="900" b="1" dirty="0" smtClean="0"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err="1" smtClean="0">
                          <a:effectLst/>
                          <a:latin typeface="+mn-lt"/>
                        </a:rPr>
                        <a:t>ед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33615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37417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30686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По данным налоговой отчетности (ф. 5-МН) за предыдущий период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45039">
                <a:tc>
                  <a:txBody>
                    <a:bodyPr/>
                    <a:lstStyle/>
                    <a:p>
                      <a:pPr marL="171450" indent="-171450"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физических лиц</a:t>
                      </a:r>
                      <a:endParaRPr lang="ru-RU" sz="900" dirty="0">
                        <a:effectLst/>
                        <a:latin typeface="+mn-lt"/>
                      </a:endParaRPr>
                    </a:p>
                    <a:p>
                      <a:pPr marL="171450" indent="-171450"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юридических</a:t>
                      </a:r>
                      <a:r>
                        <a:rPr lang="ru-RU" sz="900" baseline="0" dirty="0" smtClean="0">
                          <a:effectLst/>
                          <a:latin typeface="+mn-lt"/>
                        </a:rPr>
                        <a:t> лиц</a:t>
                      </a:r>
                      <a:endParaRPr lang="ru-RU" sz="900" dirty="0" smtClean="0"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effectLst/>
                          <a:latin typeface="+mn-lt"/>
                        </a:rPr>
                        <a:t>ед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33363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252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37139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278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30482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204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По данным налоговой отчетности (ф. 5-МН) за предыдущий период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924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</a:rPr>
                        <a:t>Сумма</a:t>
                      </a:r>
                      <a:r>
                        <a:rPr lang="ru-RU" sz="900" b="1" baseline="0" dirty="0" smtClean="0">
                          <a:effectLst/>
                          <a:latin typeface="+mn-lt"/>
                        </a:rPr>
                        <a:t> уплаченного налога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тыс.руб</a:t>
                      </a:r>
                      <a:r>
                        <a:rPr lang="ru-RU" sz="9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.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30950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35078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28096</a:t>
                      </a:r>
                      <a:endParaRPr lang="ru-RU" sz="9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По данным Сводной</a:t>
                      </a:r>
                      <a:r>
                        <a:rPr lang="ru-RU" sz="900" baseline="0" dirty="0" smtClean="0">
                          <a:effectLst/>
                          <a:latin typeface="+mn-lt"/>
                        </a:rPr>
                        <a:t> справки по кассовым операциям со средствами бюджетов (месячная)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 (ф</a:t>
                      </a:r>
                      <a:r>
                        <a:rPr lang="ru-RU" sz="900" dirty="0">
                          <a:effectLst/>
                          <a:latin typeface="+mn-lt"/>
                        </a:rPr>
                        <a:t> 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0531857) за отчетный</a:t>
                      </a:r>
                      <a:r>
                        <a:rPr lang="ru-RU" sz="900" baseline="0" dirty="0" smtClean="0">
                          <a:effectLst/>
                          <a:latin typeface="+mn-lt"/>
                        </a:rPr>
                        <a:t> период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803428" y="2550335"/>
            <a:ext cx="2388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>
                <a:solidFill>
                  <a:srgbClr val="00B0F0"/>
                </a:solidFill>
              </a:rPr>
              <a:t>В среднем 1315,5 руб.</a:t>
            </a:r>
            <a:r>
              <a:rPr lang="ru-RU" sz="1400" i="1" dirty="0">
                <a:solidFill>
                  <a:srgbClr val="00B0F0"/>
                </a:solidFill>
              </a:rPr>
              <a:t> уплачено </a:t>
            </a:r>
            <a:r>
              <a:rPr lang="ru-RU" sz="1400" i="1" dirty="0" smtClean="0">
                <a:solidFill>
                  <a:srgbClr val="00B0F0"/>
                </a:solidFill>
              </a:rPr>
              <a:t> земельного налога с одного земельного участка в 2016 году</a:t>
            </a:r>
            <a:endParaRPr lang="ru-RU" sz="14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542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3234" y="165100"/>
            <a:ext cx="10515600" cy="727075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 smtClean="0">
                <a:solidFill>
                  <a:srgbClr val="002060"/>
                </a:solidFill>
              </a:rPr>
              <a:t>Кто и когда платит налог на имущество физических лиц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в бюджет муниципального района Мелеузовский район Республики Башкортостан 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657475" y="2151625"/>
            <a:ext cx="22098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Физические </a:t>
            </a:r>
            <a:r>
              <a:rPr lang="ru-RU" sz="900" dirty="0"/>
              <a:t>лица, обладающие правом собственности на имущество, признаваемое объектом налогообложения в соответствии со </a:t>
            </a:r>
            <a:r>
              <a:rPr lang="ru-RU" sz="900" dirty="0">
                <a:hlinkClick r:id="rId2"/>
              </a:rPr>
              <a:t>статьей 401 </a:t>
            </a:r>
            <a:r>
              <a:rPr lang="ru-RU" sz="900" dirty="0" smtClean="0">
                <a:hlinkClick r:id="rId2"/>
              </a:rPr>
              <a:t>Налогового Кодекса РФ.</a:t>
            </a:r>
            <a:endParaRPr lang="ru-RU" sz="900" dirty="0">
              <a:hlinkClick r:id="rId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0097" y="2104664"/>
            <a:ext cx="19981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Объектом </a:t>
            </a:r>
            <a:r>
              <a:rPr lang="ru-RU" sz="1000" dirty="0"/>
              <a:t>налогообложения признается расположенное в пределах муниципального образования </a:t>
            </a:r>
            <a:r>
              <a:rPr lang="ru-RU" sz="1000" dirty="0" smtClean="0"/>
              <a:t>следующее </a:t>
            </a:r>
            <a:r>
              <a:rPr lang="ru-RU" sz="1000" dirty="0"/>
              <a:t>имущество:</a:t>
            </a:r>
          </a:p>
          <a:p>
            <a:r>
              <a:rPr lang="ru-RU" sz="1000" dirty="0"/>
              <a:t>1) жилой дом;</a:t>
            </a:r>
          </a:p>
          <a:p>
            <a:r>
              <a:rPr lang="ru-RU" sz="1000" dirty="0"/>
              <a:t>2) жилое помещение (квартира, комната);</a:t>
            </a:r>
          </a:p>
          <a:p>
            <a:r>
              <a:rPr lang="ru-RU" sz="1000" dirty="0"/>
              <a:t>3) гараж, </a:t>
            </a:r>
            <a:r>
              <a:rPr lang="ru-RU" sz="1000" dirty="0" err="1"/>
              <a:t>машино</a:t>
            </a:r>
            <a:r>
              <a:rPr lang="ru-RU" sz="1000" dirty="0"/>
              <a:t>-место;</a:t>
            </a:r>
          </a:p>
          <a:p>
            <a:r>
              <a:rPr lang="ru-RU" sz="1000" dirty="0"/>
              <a:t>4) единый недвижимый комплекс;</a:t>
            </a:r>
          </a:p>
          <a:p>
            <a:r>
              <a:rPr lang="ru-RU" sz="1000" dirty="0"/>
              <a:t>5) объект незавершенного строительства;</a:t>
            </a:r>
          </a:p>
          <a:p>
            <a:r>
              <a:rPr lang="ru-RU" sz="1000" dirty="0"/>
              <a:t>6) иные здание, строение, сооружение, помещение.</a:t>
            </a:r>
          </a:p>
          <a:p>
            <a:r>
              <a:rPr lang="ru-RU" sz="1000" dirty="0" smtClean="0"/>
              <a:t>(Не </a:t>
            </a:r>
            <a:r>
              <a:rPr lang="ru-RU" sz="1000" dirty="0"/>
              <a:t>признается объектом налогообложения имущество, входящее в состав общего имущества многоквартирного </a:t>
            </a:r>
            <a:r>
              <a:rPr lang="ru-RU" sz="1000" dirty="0" smtClean="0"/>
              <a:t>дома)</a:t>
            </a:r>
            <a:endParaRPr lang="ru-RU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6332910" y="2190097"/>
            <a:ext cx="3435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В срок </a:t>
            </a:r>
            <a:r>
              <a:rPr lang="ru-RU" sz="1100" dirty="0"/>
              <a:t>не позднее </a:t>
            </a:r>
            <a:r>
              <a:rPr lang="ru-RU" dirty="0">
                <a:solidFill>
                  <a:srgbClr val="0070C0"/>
                </a:solidFill>
              </a:rPr>
              <a:t>1 декабря </a:t>
            </a:r>
            <a:r>
              <a:rPr lang="ru-RU" sz="1100" dirty="0"/>
              <a:t>года, </a:t>
            </a:r>
            <a:endParaRPr lang="ru-RU" sz="1100" dirty="0" smtClean="0"/>
          </a:p>
          <a:p>
            <a:r>
              <a:rPr lang="ru-RU" sz="1100" dirty="0" smtClean="0"/>
              <a:t>следующего </a:t>
            </a:r>
            <a:r>
              <a:rPr lang="ru-RU" sz="1100" dirty="0"/>
              <a:t>за истекшим налоговым </a:t>
            </a:r>
            <a:r>
              <a:rPr lang="ru-RU" sz="1100" dirty="0" smtClean="0"/>
              <a:t>периодом</a:t>
            </a:r>
          </a:p>
          <a:p>
            <a:endParaRPr lang="ru-RU" sz="1100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719135" y="936732"/>
            <a:ext cx="11014333" cy="1190457"/>
            <a:chOff x="1007881" y="1339850"/>
            <a:chExt cx="10741273" cy="119045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007881" y="1358900"/>
              <a:ext cx="2294467" cy="9652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Объекты </a:t>
              </a:r>
              <a:r>
                <a:rPr lang="ru-RU" dirty="0" smtClean="0">
                  <a:solidFill>
                    <a:schemeClr val="tx1"/>
                  </a:solidFill>
                </a:rPr>
                <a:t>налогообложения</a:t>
              </a:r>
            </a:p>
            <a:p>
              <a:pPr algn="ctr"/>
              <a:r>
                <a:rPr lang="ru-RU" sz="1050" dirty="0" smtClean="0">
                  <a:solidFill>
                    <a:schemeClr val="tx1"/>
                  </a:solidFill>
                </a:rPr>
                <a:t>( </a:t>
              </a:r>
              <a:r>
                <a:rPr lang="ru-RU" sz="1050" dirty="0">
                  <a:solidFill>
                    <a:schemeClr val="tx1"/>
                  </a:solidFill>
                </a:rPr>
                <a:t>в соответствии со </a:t>
              </a:r>
              <a:r>
                <a:rPr lang="ru-RU" sz="1050" dirty="0" smtClean="0">
                  <a:solidFill>
                    <a:schemeClr val="tx1"/>
                  </a:solidFill>
                </a:rPr>
                <a:t>ст.401 </a:t>
              </a:r>
              <a:r>
                <a:rPr lang="ru-RU" sz="1050" dirty="0">
                  <a:solidFill>
                    <a:schemeClr val="tx1"/>
                  </a:solidFill>
                </a:rPr>
                <a:t>НК РФ)</a:t>
              </a:r>
            </a:p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188884" y="1343025"/>
              <a:ext cx="1524000" cy="9652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Плательщики</a:t>
              </a:r>
            </a:p>
            <a:p>
              <a:pPr algn="ctr"/>
              <a:r>
                <a:rPr lang="ru-RU" sz="900" dirty="0" smtClean="0">
                  <a:solidFill>
                    <a:schemeClr val="tx1"/>
                  </a:solidFill>
                </a:rPr>
                <a:t>( в соответствии со ст.401 НК РФ)</a:t>
              </a:r>
              <a:endParaRPr lang="ru-RU" sz="900" dirty="0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592539" y="1343024"/>
              <a:ext cx="2611527" cy="118728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Сроки уплаты</a:t>
              </a:r>
            </a:p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 </a:t>
              </a:r>
              <a:r>
                <a:rPr lang="ru-RU" sz="900" dirty="0" smtClean="0">
                  <a:solidFill>
                    <a:schemeClr val="tx1"/>
                  </a:solidFill>
                </a:rPr>
                <a:t>(в соответствии со ст.409 НК РФ)</a:t>
              </a: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3491616" y="1761067"/>
              <a:ext cx="508000" cy="355600"/>
            </a:xfrm>
            <a:prstGeom prst="rightArrow">
              <a:avLst/>
            </a:prstGeom>
            <a:solidFill>
              <a:srgbClr val="0070C0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5898711" y="1747218"/>
              <a:ext cx="508000" cy="355600"/>
            </a:xfrm>
            <a:prstGeom prst="rightArrow">
              <a:avLst/>
            </a:prstGeom>
            <a:solidFill>
              <a:srgbClr val="0070C0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9324496" y="1747218"/>
              <a:ext cx="508000" cy="355600"/>
            </a:xfrm>
            <a:prstGeom prst="rightArrow">
              <a:avLst/>
            </a:prstGeom>
            <a:solidFill>
              <a:srgbClr val="0070C0"/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952927" y="1339850"/>
              <a:ext cx="1796227" cy="9652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НАЛОГ на имущество физических лиц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249157"/>
              </p:ext>
            </p:extLst>
          </p:nvPr>
        </p:nvGraphicFramePr>
        <p:xfrm>
          <a:off x="6455116" y="3827787"/>
          <a:ext cx="5278351" cy="2692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5017"/>
                <a:gridCol w="558800"/>
                <a:gridCol w="601134"/>
                <a:gridCol w="753533"/>
                <a:gridCol w="748067"/>
                <a:gridCol w="1231800"/>
              </a:tblGrid>
              <a:tr h="192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effectLst/>
                        </a:rPr>
                        <a:t>Ед</a:t>
                      </a:r>
                      <a:r>
                        <a:rPr lang="ru-RU" sz="900" dirty="0" smtClean="0">
                          <a:effectLst/>
                        </a:rPr>
                        <a:t> изм.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2014 год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2015 год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2016 год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Примечание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6987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Количество строений, помещений и сооружений, учтенных в базе данных налоговых органов</a:t>
                      </a:r>
                      <a:endParaRPr lang="ru-RU" sz="900" i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effectLst/>
                        </a:rPr>
                        <a:t>ед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38293</a:t>
                      </a:r>
                      <a:endParaRPr lang="ru-RU" sz="9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38991</a:t>
                      </a:r>
                      <a:endParaRPr lang="ru-RU" sz="9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43794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По данным налоговой отчетности </a:t>
                      </a:r>
                      <a:r>
                        <a:rPr lang="ru-RU" sz="900" dirty="0" smtClean="0">
                          <a:effectLst/>
                        </a:rPr>
                        <a:t>(</a:t>
                      </a:r>
                      <a:r>
                        <a:rPr lang="ru-RU" sz="900" dirty="0">
                          <a:effectLst/>
                        </a:rPr>
                        <a:t>ф. </a:t>
                      </a:r>
                      <a:r>
                        <a:rPr lang="ru-RU" sz="900" dirty="0" smtClean="0">
                          <a:effectLst/>
                        </a:rPr>
                        <a:t>5-МН) за предыдущий отчетный период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698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Количество налогоплательщиков – физических лиц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effectLst/>
                        </a:rPr>
                        <a:t>ед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45988</a:t>
                      </a:r>
                      <a:endParaRPr lang="ru-RU" sz="9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46948</a:t>
                      </a:r>
                      <a:endParaRPr lang="ru-RU" sz="9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52172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effectLst/>
                        </a:rPr>
                        <a:t>По данным налоговой отчетности (ф. 5-МН) за предыдущий отчетный период</a:t>
                      </a:r>
                      <a:endParaRPr lang="ru-RU" sz="9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92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Сумма</a:t>
                      </a:r>
                      <a:r>
                        <a:rPr lang="ru-RU" sz="900" baseline="0" dirty="0" smtClean="0">
                          <a:effectLst/>
                        </a:rPr>
                        <a:t> уплаченного налога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 smtClean="0">
                          <a:effectLst/>
                        </a:rPr>
                        <a:t>тыс.руб</a:t>
                      </a:r>
                      <a:r>
                        <a:rPr lang="ru-RU" sz="900" dirty="0" smtClean="0">
                          <a:effectLst/>
                        </a:rPr>
                        <a:t>.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8455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8094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10275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По данным Сводной</a:t>
                      </a:r>
                      <a:r>
                        <a:rPr lang="ru-RU" sz="900" baseline="0" dirty="0" smtClean="0">
                          <a:effectLst/>
                        </a:rPr>
                        <a:t> справки по кассовым операциям со средствами бюджетов (месячная)</a:t>
                      </a:r>
                      <a:r>
                        <a:rPr lang="ru-RU" sz="900" dirty="0" smtClean="0">
                          <a:effectLst/>
                        </a:rPr>
                        <a:t> (ф</a:t>
                      </a:r>
                      <a:r>
                        <a:rPr lang="ru-RU" sz="900" dirty="0">
                          <a:effectLst/>
                        </a:rPr>
                        <a:t> </a:t>
                      </a:r>
                      <a:r>
                        <a:rPr lang="ru-RU" sz="900" dirty="0" smtClean="0">
                          <a:effectLst/>
                        </a:rPr>
                        <a:t>0531857) за отчетный период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59621" y="5072855"/>
            <a:ext cx="1490682" cy="149068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159" y="2859036"/>
            <a:ext cx="3651183" cy="273838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601710" y="5518114"/>
            <a:ext cx="22655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i="1" dirty="0" smtClean="0">
                <a:solidFill>
                  <a:srgbClr val="00B0F0"/>
                </a:solidFill>
              </a:rPr>
              <a:t>В среднем 234,6 </a:t>
            </a:r>
            <a:r>
              <a:rPr lang="ru-RU" sz="1100" i="1" dirty="0">
                <a:solidFill>
                  <a:srgbClr val="00B0F0"/>
                </a:solidFill>
              </a:rPr>
              <a:t>руб</a:t>
            </a:r>
            <a:r>
              <a:rPr lang="ru-RU" sz="1100" i="1" dirty="0" smtClean="0">
                <a:solidFill>
                  <a:srgbClr val="00B0F0"/>
                </a:solidFill>
              </a:rPr>
              <a:t>.</a:t>
            </a:r>
            <a:r>
              <a:rPr lang="ru-RU" sz="1100" i="1" dirty="0">
                <a:solidFill>
                  <a:srgbClr val="00B0F0"/>
                </a:solidFill>
              </a:rPr>
              <a:t> уплачено </a:t>
            </a:r>
            <a:r>
              <a:rPr lang="ru-RU" sz="1100" i="1" dirty="0" smtClean="0">
                <a:solidFill>
                  <a:srgbClr val="00B0F0"/>
                </a:solidFill>
              </a:rPr>
              <a:t> налога на имущество физических лиц с одного объекта недвижимости  в 2016 году</a:t>
            </a:r>
            <a:endParaRPr lang="ru-RU" sz="11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4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0" y="1185981"/>
            <a:ext cx="928014" cy="957950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6565" y="1062901"/>
            <a:ext cx="1057236" cy="101231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288" y="1083473"/>
            <a:ext cx="1043812" cy="9917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95" r="537" b="2214"/>
          <a:stretch/>
        </p:blipFill>
        <p:spPr>
          <a:xfrm>
            <a:off x="2067539" y="1198149"/>
            <a:ext cx="967761" cy="945782"/>
          </a:xfrm>
          <a:prstGeom prst="rect">
            <a:avLst/>
          </a:prstGeom>
        </p:spPr>
      </p:pic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902157" y="-92003"/>
            <a:ext cx="10515600" cy="10034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Особенности исчисления налога на имущество физических лиц исходя из кадастровой стоимости с 01.01.2015г.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24" name="Объект 2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55451368"/>
              </p:ext>
            </p:extLst>
          </p:nvPr>
        </p:nvGraphicFramePr>
        <p:xfrm>
          <a:off x="78158" y="2075218"/>
          <a:ext cx="11961890" cy="48310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866145"/>
                <a:gridCol w="1587462"/>
                <a:gridCol w="1434619"/>
                <a:gridCol w="2333616"/>
                <a:gridCol w="1538458"/>
                <a:gridCol w="1849608"/>
                <a:gridCol w="1351982"/>
              </a:tblGrid>
              <a:tr h="1694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В отношении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Жилых домов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 (в </a:t>
                      </a:r>
                      <a:r>
                        <a:rPr lang="ru-RU" sz="1100" dirty="0" err="1" smtClean="0">
                          <a:effectLst/>
                        </a:rPr>
                        <a:t>т.ч</a:t>
                      </a:r>
                      <a:r>
                        <a:rPr lang="ru-RU" sz="1100" dirty="0" smtClean="0">
                          <a:effectLst/>
                        </a:rPr>
                        <a:t>. незавершенного строительства),</a:t>
                      </a:r>
                      <a:r>
                        <a:rPr lang="ru-RU" sz="1100" baseline="0" dirty="0" smtClean="0">
                          <a:effectLst/>
                        </a:rPr>
                        <a:t> единых недвижимых комплексов, в состав которых входит хотя бы одно жилое помещение (жилой дом)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 отношении</a:t>
                      </a:r>
                      <a:r>
                        <a:rPr lang="ru-RU" sz="1000" dirty="0" smtClean="0">
                          <a:effectLst/>
                        </a:rPr>
                        <a:t>: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effectLst/>
                        </a:rPr>
                        <a:t>Жилых помещений (квартиры, комнаты)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effectLst/>
                        </a:rPr>
                        <a:t>В отношении:</a:t>
                      </a:r>
                    </a:p>
                    <a:p>
                      <a:pPr algn="ctr"/>
                      <a:r>
                        <a:rPr lang="ru-RU" sz="1100" kern="1200" dirty="0" smtClean="0">
                          <a:effectLst/>
                        </a:rPr>
                        <a:t>гаражей, </a:t>
                      </a:r>
                    </a:p>
                    <a:p>
                      <a:pPr algn="ctr"/>
                      <a:r>
                        <a:rPr lang="ru-RU" sz="1100" kern="1200" dirty="0" err="1" smtClean="0">
                          <a:effectLst/>
                        </a:rPr>
                        <a:t>машино</a:t>
                      </a:r>
                      <a:r>
                        <a:rPr lang="ru-RU" sz="1100" kern="1200" dirty="0" smtClean="0">
                          <a:effectLst/>
                        </a:rPr>
                        <a:t>-мест,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effectLst/>
                        </a:rPr>
                        <a:t>В отношении: </a:t>
                      </a:r>
                    </a:p>
                    <a:p>
                      <a:pPr algn="ctr"/>
                      <a:r>
                        <a:rPr lang="ru-RU" sz="1100" kern="1200" dirty="0" smtClean="0">
                          <a:effectLst/>
                        </a:rPr>
                        <a:t>хозяйственных строений, площадь не более 50 </a:t>
                      </a:r>
                      <a:r>
                        <a:rPr lang="ru-RU" sz="1100" kern="1200" dirty="0" err="1" smtClean="0">
                          <a:effectLst/>
                        </a:rPr>
                        <a:t>кв.метров</a:t>
                      </a:r>
                      <a:r>
                        <a:rPr lang="ru-RU" sz="1100" kern="1200" dirty="0" smtClean="0">
                          <a:effectLst/>
                        </a:rPr>
                        <a:t> и которые расположены на земельных участках, предоставленных для ведения личного подсобного, дачного хозяйства, огородничества, садоводства или индивидуального жилищного строительства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 отношении: </a:t>
                      </a:r>
                      <a:r>
                        <a:rPr lang="ru-RU" sz="1100" dirty="0">
                          <a:effectLst/>
                        </a:rPr>
                        <a:t>административно-деловых центров,  офисов, торговых объектов, объектов общественного питания и бытового обслуживания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effectLst/>
                        </a:rPr>
                        <a:t>В отношении: </a:t>
                      </a:r>
                    </a:p>
                    <a:p>
                      <a:pPr algn="ctr"/>
                      <a:r>
                        <a:rPr lang="ru-RU" sz="1100" kern="1200" dirty="0" smtClean="0">
                          <a:effectLst/>
                        </a:rPr>
                        <a:t>объектов кадастровой стоимостью свыше 300 </a:t>
                      </a:r>
                      <a:r>
                        <a:rPr lang="ru-RU" sz="1100" kern="1200" dirty="0" err="1" smtClean="0">
                          <a:effectLst/>
                        </a:rPr>
                        <a:t>млн.руб</a:t>
                      </a:r>
                      <a:r>
                        <a:rPr lang="ru-RU" sz="1100" kern="1200" dirty="0" smtClean="0">
                          <a:effectLst/>
                        </a:rPr>
                        <a:t>.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 </a:t>
                      </a:r>
                      <a:r>
                        <a:rPr lang="ru-RU" sz="1000" dirty="0" smtClean="0">
                          <a:effectLst/>
                        </a:rPr>
                        <a:t>отношении: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effectLst/>
                        </a:rPr>
                        <a:t>прочих объектов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38320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 городе                0,2%</a:t>
                      </a:r>
                    </a:p>
                    <a:p>
                      <a:r>
                        <a:rPr lang="ru-RU" sz="1000" dirty="0" smtClean="0"/>
                        <a:t>В селе                    0,3%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0,15%</a:t>
                      </a:r>
                    </a:p>
                    <a:p>
                      <a:pPr algn="ctr"/>
                      <a:r>
                        <a:rPr lang="ru-RU" sz="1000" dirty="0" smtClean="0"/>
                        <a:t>0,1%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0,15%</a:t>
                      </a:r>
                    </a:p>
                    <a:p>
                      <a:pPr algn="ctr"/>
                      <a:r>
                        <a:rPr lang="ru-RU" sz="1000" dirty="0" smtClean="0"/>
                        <a:t>0,3%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0,15%</a:t>
                      </a:r>
                    </a:p>
                    <a:p>
                      <a:pPr algn="ctr"/>
                      <a:r>
                        <a:rPr lang="ru-RU" sz="1000" dirty="0" smtClean="0"/>
                        <a:t>0,3%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 2015 году             1,5%</a:t>
                      </a:r>
                    </a:p>
                    <a:p>
                      <a:r>
                        <a:rPr lang="ru-RU" sz="1000" dirty="0" smtClean="0"/>
                        <a:t>В 2016 и далее       2%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2%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0,5%</a:t>
                      </a:r>
                      <a:endParaRPr lang="ru-RU" sz="1000" dirty="0"/>
                    </a:p>
                  </a:txBody>
                  <a:tcPr/>
                </a:tc>
              </a:tr>
              <a:tr h="294769">
                <a:tc gridSpan="7">
                  <a:txBody>
                    <a:bodyPr/>
                    <a:lstStyle/>
                    <a:p>
                      <a:r>
                        <a:rPr lang="ru-RU" sz="1400" dirty="0" smtClean="0"/>
                        <a:t>Не облагаются налогом:</a:t>
                      </a:r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383200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50 м2  общей площади</a:t>
                      </a:r>
                    </a:p>
                    <a:p>
                      <a:r>
                        <a:rPr lang="ru-RU" sz="1000" dirty="0" smtClean="0"/>
                        <a:t>жилого помещения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 м2</a:t>
                      </a:r>
                      <a:r>
                        <a:rPr lang="ru-RU" sz="1000" baseline="0" dirty="0" smtClean="0"/>
                        <a:t> площади комнаты 20 м2 площади квартиры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294769">
                <a:tc gridSpan="7">
                  <a:txBody>
                    <a:bodyPr/>
                    <a:lstStyle/>
                    <a:p>
                      <a:r>
                        <a:rPr lang="ru-RU" sz="1400" dirty="0" smtClean="0"/>
                        <a:t>Примеры расчета:</a:t>
                      </a:r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1621230">
                <a:tc>
                  <a:txBody>
                    <a:bodyPr/>
                    <a:lstStyle/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Площадь дома - 80 м</a:t>
                      </a:r>
                      <a:r>
                        <a:rPr lang="ru-RU" sz="800" i="1" kern="1200" baseline="30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Кадастровая стоимость дома – 1 200 000 руб.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Кадастровая стоимость 1 м</a:t>
                      </a:r>
                      <a:r>
                        <a:rPr lang="ru-RU" sz="800" i="1" kern="1200" baseline="30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 данного дома – 15 000 руб. 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Налоговый вычет (50м2) – 750 000 руб. (50 х 15 0000 руб.)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Налоговая база с учетом налогового вычета  – 450 000 руб. (1 200 000 - 750 000)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Сумма налога – 900 руб. (450 000 х 0,2%)</a:t>
                      </a:r>
                      <a:endParaRPr lang="ru-RU" sz="80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Площадь квартиры - 40 м</a:t>
                      </a:r>
                      <a:r>
                        <a:rPr lang="ru-RU" sz="800" i="1" kern="1200" baseline="30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Кадастровая стоимость квартиры – 800 000 руб.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Кадастровая стоимость 1 м</a:t>
                      </a:r>
                      <a:r>
                        <a:rPr lang="ru-RU" sz="800" i="1" kern="1200" baseline="30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 данной квартиры – 20 000 руб. 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Налоговый вычет (20м</a:t>
                      </a:r>
                      <a:r>
                        <a:rPr lang="ru-RU" sz="800" i="1" kern="1200" baseline="30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) – 400 000 руб. (20 х 20 000 руб.)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Налоговая база с учетом налогового вычета  – 400 000 руб. (800 000 – 400 000)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Сумма налога – 600 руб. (400 000 х 0,15%)</a:t>
                      </a:r>
                    </a:p>
                    <a:p>
                      <a:endParaRPr lang="ru-RU" sz="80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Площадь гаража – 19м</a:t>
                      </a:r>
                      <a:r>
                        <a:rPr lang="ru-RU" sz="800" i="1" kern="1200" baseline="30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800" i="1" kern="12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Кадастровая стоимость гаража – 71 000 руб.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Сумма налога – 106,50 руб. (71000 х 0,15%)</a:t>
                      </a:r>
                      <a:endParaRPr lang="ru-RU" sz="80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Площадь садового домика – 19м</a:t>
                      </a:r>
                      <a:r>
                        <a:rPr lang="ru-RU" sz="800" i="1" kern="1200" baseline="30000" dirty="0" smtClean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800" i="1" kern="12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Кадастровая стоимость – 71 000 руб.</a:t>
                      </a:r>
                    </a:p>
                    <a:p>
                      <a:r>
                        <a:rPr lang="ru-RU" sz="800" i="1" kern="1200" dirty="0" smtClean="0">
                          <a:solidFill>
                            <a:srgbClr val="002060"/>
                          </a:solidFill>
                          <a:effectLst/>
                        </a:rPr>
                        <a:t>Сумма налога – 106,50 руб. (71000 х 0,15%)</a:t>
                      </a:r>
                      <a:endParaRPr lang="ru-RU" sz="800" i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80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Площадь офиса - 80 м2</a:t>
                      </a:r>
                    </a:p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Кадастровая стоимость – 1100000 руб.</a:t>
                      </a:r>
                    </a:p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Сумма налога  в 2015 году – 16500 руб. (1100000*1,5%)</a:t>
                      </a:r>
                      <a:endParaRPr lang="ru-RU" sz="80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Площадь торгового</a:t>
                      </a:r>
                    </a:p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комплекса – 1150 м2</a:t>
                      </a:r>
                    </a:p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Кадастровая стоимость – 300 000 000 руб.</a:t>
                      </a:r>
                    </a:p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Сумма налога 6</a:t>
                      </a:r>
                      <a:r>
                        <a:rPr lang="ru-RU" sz="800" i="1" baseline="0" dirty="0" smtClean="0">
                          <a:solidFill>
                            <a:srgbClr val="002060"/>
                          </a:solidFill>
                        </a:rPr>
                        <a:t> 000 0000 руб.</a:t>
                      </a:r>
                      <a:endParaRPr lang="ru-RU" sz="80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i="1" dirty="0" smtClean="0">
                          <a:solidFill>
                            <a:srgbClr val="002060"/>
                          </a:solidFill>
                        </a:rPr>
                        <a:t>Площадь объекта</a:t>
                      </a:r>
                      <a:r>
                        <a:rPr lang="ru-RU" sz="800" i="1" baseline="0" dirty="0" smtClean="0">
                          <a:solidFill>
                            <a:srgbClr val="002060"/>
                          </a:solidFill>
                        </a:rPr>
                        <a:t>  50 м2</a:t>
                      </a:r>
                    </a:p>
                    <a:p>
                      <a:r>
                        <a:rPr lang="ru-RU" sz="800" i="1" baseline="0" dirty="0" smtClean="0">
                          <a:solidFill>
                            <a:srgbClr val="002060"/>
                          </a:solidFill>
                        </a:rPr>
                        <a:t>Кадастровая стоимость 1050000 руб.</a:t>
                      </a:r>
                    </a:p>
                    <a:p>
                      <a:r>
                        <a:rPr lang="ru-RU" sz="800" i="1" baseline="0" dirty="0" smtClean="0">
                          <a:solidFill>
                            <a:srgbClr val="002060"/>
                          </a:solidFill>
                        </a:rPr>
                        <a:t>Сумма налога – 5250 руб. (10500000*0,5%)</a:t>
                      </a:r>
                      <a:endParaRPr lang="ru-RU" sz="80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256" y="1285142"/>
            <a:ext cx="1035942" cy="77466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310" y="1157465"/>
            <a:ext cx="1165490" cy="89731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465" y="1093873"/>
            <a:ext cx="996168" cy="96090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46941" y="708061"/>
            <a:ext cx="675235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По данным решений Советов сельских и городского поселений муниципального района Мелеузовский район Республики Башкортостан </a:t>
            </a:r>
            <a:r>
              <a:rPr lang="ru-RU" sz="1050" dirty="0" smtClean="0">
                <a:hlinkClick r:id="rId15"/>
              </a:rPr>
              <a:t>«Об установлении налога на имущество физических лиц» </a:t>
            </a:r>
            <a:r>
              <a:rPr lang="ru-RU" sz="1050" dirty="0" smtClean="0"/>
              <a:t>вступающих в силу с 01.01.2015г.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2750245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763572" y="1486314"/>
          <a:ext cx="11774078" cy="5033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Рисунок 14"/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653" y="1288548"/>
            <a:ext cx="952805" cy="68030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907" y="252619"/>
            <a:ext cx="10515600" cy="5869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Сумма предоставленных льгот по </a:t>
            </a:r>
            <a:r>
              <a:rPr lang="ru-RU" sz="3600" b="1" dirty="0" smtClean="0">
                <a:solidFill>
                  <a:srgbClr val="C00000"/>
                </a:solidFill>
              </a:rPr>
              <a:t>земельному налогу с физических лиц </a:t>
            </a:r>
            <a:r>
              <a:rPr lang="ru-RU" sz="2400" b="1" dirty="0" smtClean="0">
                <a:solidFill>
                  <a:srgbClr val="C00000"/>
                </a:solidFill>
              </a:rPr>
              <a:t>за 2016 год в муниципальном районе Мелеузовский район Республики Башкортостан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3" t="1772" r="6146" b="9450"/>
          <a:stretch/>
        </p:blipFill>
        <p:spPr>
          <a:xfrm>
            <a:off x="7259250" y="908413"/>
            <a:ext cx="975907" cy="110307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412006" y="1814960"/>
            <a:ext cx="18820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Участники и инвалиды ВОВ, ветераны и инвалиды боевых действий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268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12465" y="1931720"/>
            <a:ext cx="1724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Инвалиды </a:t>
            </a:r>
            <a:r>
              <a:rPr lang="en-US" sz="1400" dirty="0" smtClean="0">
                <a:solidFill>
                  <a:srgbClr val="002060"/>
                </a:solidFill>
              </a:rPr>
              <a:t>I 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en-US" sz="1400" dirty="0" smtClean="0">
                <a:solidFill>
                  <a:srgbClr val="002060"/>
                </a:solidFill>
              </a:rPr>
              <a:t>II, III</a:t>
            </a:r>
            <a:r>
              <a:rPr lang="ru-RU" sz="1400" dirty="0" err="1" smtClean="0">
                <a:solidFill>
                  <a:srgbClr val="002060"/>
                </a:solidFill>
              </a:rPr>
              <a:t>гр</a:t>
            </a:r>
            <a:r>
              <a:rPr lang="ru-RU" sz="1400" dirty="0" smtClean="0">
                <a:solidFill>
                  <a:srgbClr val="002060"/>
                </a:solidFill>
              </a:rPr>
              <a:t>, детства 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1217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576553" y="1159673"/>
            <a:ext cx="1518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Всего</a:t>
            </a:r>
          </a:p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1186 </a:t>
            </a:r>
            <a:r>
              <a:rPr lang="ru-RU" dirty="0" err="1" smtClean="0">
                <a:solidFill>
                  <a:srgbClr val="C00000"/>
                </a:solidFill>
              </a:rPr>
              <a:t>тыс.руб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48318" y="3649933"/>
            <a:ext cx="188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Ликвидаторы ЧАЭС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23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257" y="3037060"/>
            <a:ext cx="653727" cy="57201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978670" y="4314890"/>
            <a:ext cx="1639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Участники подразделений особого риска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7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99882" y="5547003"/>
            <a:ext cx="27583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rgbClr val="00B0F0"/>
                </a:solidFill>
              </a:rPr>
              <a:t>В среднем размер льготы на 1 гражданина </a:t>
            </a:r>
            <a:r>
              <a:rPr lang="ru-RU" i="1" dirty="0" smtClean="0">
                <a:solidFill>
                  <a:srgbClr val="00B0F0"/>
                </a:solidFill>
              </a:rPr>
              <a:t>составил 1415,8 руб.</a:t>
            </a:r>
            <a:endParaRPr lang="ru-RU" i="1" dirty="0">
              <a:solidFill>
                <a:srgbClr val="00B0F0"/>
              </a:solidFill>
            </a:endParaRPr>
          </a:p>
        </p:txBody>
      </p:sp>
      <p:graphicFrame>
        <p:nvGraphicFramePr>
          <p:cNvPr id="38" name="Объект 7"/>
          <p:cNvGraphicFramePr>
            <a:graphicFrameLocks/>
          </p:cNvGraphicFramePr>
          <p:nvPr>
            <p:extLst/>
          </p:nvPr>
        </p:nvGraphicFramePr>
        <p:xfrm>
          <a:off x="70584" y="1931720"/>
          <a:ext cx="1727597" cy="1507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691368" y="2639606"/>
            <a:ext cx="1007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</a:rPr>
              <a:t>5,52%</a:t>
            </a:r>
            <a:endParaRPr lang="ru-RU" sz="2400" dirty="0">
              <a:solidFill>
                <a:srgbClr val="00B0F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14414" y="1910518"/>
            <a:ext cx="2406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 smtClean="0">
                <a:solidFill>
                  <a:srgbClr val="00B0F0"/>
                </a:solidFill>
              </a:rPr>
              <a:t>Доля предоставленных льгот в общей сумме начислений по земельному налогу с физических лиц</a:t>
            </a:r>
            <a:endParaRPr lang="ru-RU" sz="1200" i="1" dirty="0">
              <a:solidFill>
                <a:srgbClr val="00B0F0"/>
              </a:solidFill>
            </a:endParaRPr>
          </a:p>
        </p:txBody>
      </p:sp>
      <p:graphicFrame>
        <p:nvGraphicFramePr>
          <p:cNvPr id="3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74748"/>
              </p:ext>
            </p:extLst>
          </p:nvPr>
        </p:nvGraphicFramePr>
        <p:xfrm>
          <a:off x="6730567" y="4600313"/>
          <a:ext cx="5059506" cy="1924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6065"/>
                <a:gridCol w="851574"/>
                <a:gridCol w="1055596"/>
                <a:gridCol w="1786271"/>
              </a:tblGrid>
              <a:tr h="192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2014год 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2015год</a:t>
                      </a:r>
                      <a:endParaRPr lang="ru-RU" sz="800" dirty="0" smtClean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Примечание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698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 льготам, введенным на федеральном уровне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43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 данным налоговой отчетности за </a:t>
                      </a:r>
                      <a:r>
                        <a:rPr lang="ru-RU" sz="1000" dirty="0" smtClean="0">
                          <a:effectLst/>
                        </a:rPr>
                        <a:t>2015 </a:t>
                      </a:r>
                      <a:r>
                        <a:rPr lang="ru-RU" sz="1000" dirty="0">
                          <a:effectLst/>
                        </a:rPr>
                        <a:t>год (ф. </a:t>
                      </a:r>
                      <a:r>
                        <a:rPr lang="ru-RU" sz="1000" dirty="0" smtClean="0">
                          <a:effectLst/>
                        </a:rPr>
                        <a:t>5-МН) и сервиса </a:t>
                      </a:r>
                      <a:r>
                        <a:rPr lang="en-US" sz="1000" dirty="0" smtClean="0">
                          <a:effectLst/>
                        </a:rPr>
                        <a:t>https://ain.nalog.ru/ain/Default.aspx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698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 льготам, введенным на </a:t>
                      </a:r>
                      <a:r>
                        <a:rPr lang="ru-RU" sz="1000" dirty="0" smtClean="0">
                          <a:effectLst/>
                        </a:rPr>
                        <a:t>местном </a:t>
                      </a:r>
                      <a:r>
                        <a:rPr lang="ru-RU" sz="1000" dirty="0">
                          <a:effectLst/>
                        </a:rPr>
                        <a:t>уровне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1351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1186</a:t>
                      </a:r>
                      <a:endParaRPr lang="ru-RU" sz="10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</a:rPr>
                        <a:t>По данным налоговой отчетности за 2015 год (ф. 5-МН)</a:t>
                      </a:r>
                      <a:endParaRPr lang="ru-RU" sz="1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192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ИТОГО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1394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1186</a:t>
                      </a:r>
                      <a:endParaRPr lang="ru-RU" sz="10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7861092" y="3852488"/>
            <a:ext cx="35304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429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5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</a:t>
            </a:r>
            <a:endParaRPr lang="ru-RU" altLang="ru-RU" sz="500" i="1" dirty="0">
              <a:solidFill>
                <a:srgbClr val="0070C0"/>
              </a:solidFill>
            </a:endParaRPr>
          </a:p>
          <a:p>
            <a:pPr lvl="0" indent="3429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5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налоговых </a:t>
            </a:r>
            <a:r>
              <a:rPr lang="ru-RU" altLang="ru-RU" sz="105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льготах по налогу на имущество физических лиц </a:t>
            </a:r>
            <a:r>
              <a:rPr lang="ru-RU" altLang="ru-RU" sz="105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altLang="ru-RU" sz="105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 </a:t>
            </a:r>
            <a:r>
              <a:rPr lang="ru-RU" altLang="ru-RU" sz="105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выпадающих доходов в связи с предоставлением данных </a:t>
            </a:r>
            <a:r>
              <a:rPr lang="ru-RU" altLang="ru-RU" sz="105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льгот, </a:t>
            </a:r>
            <a:r>
              <a:rPr lang="ru-RU" altLang="ru-RU" sz="1050" i="1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тыс.руб</a:t>
            </a:r>
            <a:r>
              <a:rPr lang="ru-RU" altLang="ru-RU" sz="105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altLang="ru-RU" sz="500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7882" y="1261399"/>
            <a:ext cx="4194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>
                <a:solidFill>
                  <a:srgbClr val="00B0F0"/>
                </a:solidFill>
              </a:rPr>
              <a:t>Всего начислено земельного налога с физических лиц за 2016г. в сумме 21450 </a:t>
            </a:r>
            <a:r>
              <a:rPr lang="ru-RU" sz="1400" i="1" dirty="0" err="1" smtClean="0">
                <a:solidFill>
                  <a:srgbClr val="00B0F0"/>
                </a:solidFill>
              </a:rPr>
              <a:t>тыс.руб</a:t>
            </a:r>
            <a:r>
              <a:rPr lang="ru-RU" sz="1400" i="1" dirty="0" smtClean="0">
                <a:solidFill>
                  <a:srgbClr val="00B0F0"/>
                </a:solidFill>
              </a:rPr>
              <a:t>.</a:t>
            </a:r>
            <a:endParaRPr lang="ru-RU" sz="14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572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763572" y="1486314"/>
          <a:ext cx="11774078" cy="5033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083" y="1233667"/>
            <a:ext cx="1057901" cy="9720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042" y="3223696"/>
            <a:ext cx="952805" cy="68030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881" y="2127425"/>
            <a:ext cx="906441" cy="10888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1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136" y="783204"/>
            <a:ext cx="1673258" cy="125365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907" y="252619"/>
            <a:ext cx="10515600" cy="5869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Сумма предоставленных льгот по </a:t>
            </a:r>
            <a:r>
              <a:rPr lang="ru-RU" sz="3600" b="1" dirty="0" smtClean="0">
                <a:solidFill>
                  <a:srgbClr val="C00000"/>
                </a:solidFill>
              </a:rPr>
              <a:t>налогу на имущество физических лиц </a:t>
            </a:r>
            <a:r>
              <a:rPr lang="ru-RU" sz="2400" b="1" dirty="0" smtClean="0">
                <a:solidFill>
                  <a:srgbClr val="C00000"/>
                </a:solidFill>
              </a:rPr>
              <a:t>за 2016 год в муниципальном районе Мелеузовский район Республики Башкортостан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43352" y="2466474"/>
            <a:ext cx="1004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3995,5 </a:t>
            </a:r>
          </a:p>
          <a:p>
            <a:pPr algn="ctr"/>
            <a:r>
              <a:rPr lang="ru-RU" dirty="0" err="1" smtClean="0"/>
              <a:t>тыс.руб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286939" y="2655778"/>
            <a:ext cx="986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169</a:t>
            </a:r>
          </a:p>
          <a:p>
            <a:r>
              <a:rPr lang="ru-RU" sz="1600" dirty="0" err="1" smtClean="0"/>
              <a:t>тыс.руб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1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3" t="1772" r="6146" b="9450"/>
          <a:stretch/>
        </p:blipFill>
        <p:spPr>
          <a:xfrm>
            <a:off x="7259250" y="908413"/>
            <a:ext cx="975907" cy="110307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6" b="231"/>
          <a:stretch/>
        </p:blipFill>
        <p:spPr>
          <a:xfrm>
            <a:off x="4466851" y="1787688"/>
            <a:ext cx="849583" cy="10302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74850" y="2680880"/>
            <a:ext cx="1809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Военнослужащие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134 человека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1953" y="3277159"/>
            <a:ext cx="810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/>
              <a:t>49</a:t>
            </a:r>
          </a:p>
          <a:p>
            <a:pPr algn="ctr"/>
            <a:r>
              <a:rPr lang="ru-RU" sz="1400" dirty="0" err="1" smtClean="0"/>
              <a:t>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3091015" y="3103681"/>
            <a:ext cx="23990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Участники боевых действий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89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89609" y="3688494"/>
            <a:ext cx="188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Участники ВОВ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64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68534" y="3979400"/>
            <a:ext cx="810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/>
              <a:t>22</a:t>
            </a:r>
          </a:p>
          <a:p>
            <a:pPr algn="ctr"/>
            <a:r>
              <a:rPr lang="ru-RU" sz="1400" dirty="0" err="1" smtClean="0"/>
              <a:t>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4913685" y="3639898"/>
            <a:ext cx="876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35</a:t>
            </a:r>
          </a:p>
          <a:p>
            <a:pPr algn="ctr"/>
            <a:r>
              <a:rPr lang="ru-RU" sz="1400" dirty="0" err="1" smtClean="0"/>
              <a:t>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7251616" y="2017119"/>
            <a:ext cx="17242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</a:rPr>
              <a:t>Инвалиды </a:t>
            </a:r>
            <a:r>
              <a:rPr lang="en-US" sz="1400" dirty="0" smtClean="0">
                <a:solidFill>
                  <a:srgbClr val="002060"/>
                </a:solidFill>
              </a:rPr>
              <a:t>I </a:t>
            </a:r>
            <a:r>
              <a:rPr lang="ru-RU" sz="1400" dirty="0" smtClean="0">
                <a:solidFill>
                  <a:srgbClr val="002060"/>
                </a:solidFill>
              </a:rPr>
              <a:t>и</a:t>
            </a:r>
            <a:r>
              <a:rPr lang="en-US" sz="1400" dirty="0" smtClean="0">
                <a:solidFill>
                  <a:srgbClr val="002060"/>
                </a:solidFill>
              </a:rPr>
              <a:t> I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</a:rPr>
              <a:t>гр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504 человека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009594" y="1725598"/>
            <a:ext cx="18099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Пенсионеры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11187 человек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576553" y="1159673"/>
            <a:ext cx="1518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Всего</a:t>
            </a:r>
          </a:p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4379 </a:t>
            </a:r>
            <a:r>
              <a:rPr lang="ru-RU" dirty="0" err="1" smtClean="0">
                <a:solidFill>
                  <a:srgbClr val="C00000"/>
                </a:solidFill>
              </a:rPr>
              <a:t>тыс.руб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9" t="3220" r="13521" b="16482"/>
          <a:stretch/>
        </p:blipFill>
        <p:spPr>
          <a:xfrm>
            <a:off x="155110" y="4274878"/>
            <a:ext cx="688001" cy="54268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354329" y="4964967"/>
            <a:ext cx="810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/>
              <a:t>8</a:t>
            </a:r>
            <a:endParaRPr lang="ru-RU" sz="1400" dirty="0" smtClean="0"/>
          </a:p>
          <a:p>
            <a:pPr algn="ctr"/>
            <a:r>
              <a:rPr lang="ru-RU" sz="1400" dirty="0" err="1" smtClean="0"/>
              <a:t>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419552" y="4742232"/>
            <a:ext cx="2463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Члены семей военнослужащих, потерявших кормильца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25 человека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68869" y="4151127"/>
            <a:ext cx="188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Ликвидаторы ЧАЭС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21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1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904" y="3754659"/>
            <a:ext cx="653727" cy="57201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164423" y="4378897"/>
            <a:ext cx="810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/>
              <a:t>14</a:t>
            </a:r>
          </a:p>
          <a:p>
            <a:pPr algn="ctr"/>
            <a:r>
              <a:rPr lang="ru-RU" sz="1400" dirty="0" err="1" smtClean="0"/>
              <a:t>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199061" y="5347655"/>
            <a:ext cx="1975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Участники подразделений особого риска</a:t>
            </a: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11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99882" y="5547003"/>
            <a:ext cx="2877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00B0F0"/>
                </a:solidFill>
              </a:rPr>
              <a:t>В среднем размер льготы на 1 гражданина составил</a:t>
            </a:r>
          </a:p>
          <a:p>
            <a:r>
              <a:rPr lang="ru-RU" i="1" dirty="0" smtClean="0">
                <a:solidFill>
                  <a:srgbClr val="00B0F0"/>
                </a:solidFill>
              </a:rPr>
              <a:t>363,4 руб.</a:t>
            </a:r>
            <a:endParaRPr lang="ru-RU" i="1" dirty="0">
              <a:solidFill>
                <a:srgbClr val="00B0F0"/>
              </a:solidFill>
            </a:endParaRPr>
          </a:p>
        </p:txBody>
      </p:sp>
      <p:graphicFrame>
        <p:nvGraphicFramePr>
          <p:cNvPr id="38" name="Объект 7"/>
          <p:cNvGraphicFramePr>
            <a:graphicFrameLocks/>
          </p:cNvGraphicFramePr>
          <p:nvPr>
            <p:extLst/>
          </p:nvPr>
        </p:nvGraphicFramePr>
        <p:xfrm>
          <a:off x="347179" y="1727545"/>
          <a:ext cx="1727597" cy="15070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937722" y="2476148"/>
            <a:ext cx="1007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</a:rPr>
              <a:t>25,6%</a:t>
            </a:r>
            <a:endParaRPr lang="ru-RU" sz="2400" dirty="0">
              <a:solidFill>
                <a:srgbClr val="00B0F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46768" y="1653868"/>
            <a:ext cx="24065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 smtClean="0">
                <a:solidFill>
                  <a:srgbClr val="00B0F0"/>
                </a:solidFill>
              </a:rPr>
              <a:t>Доля предоставленных льгот в общей сумме начислений по налогу на имущество физических лиц</a:t>
            </a:r>
            <a:endParaRPr lang="ru-RU" sz="1200" i="1" dirty="0">
              <a:solidFill>
                <a:srgbClr val="00B0F0"/>
              </a:solidFill>
            </a:endParaRPr>
          </a:p>
        </p:txBody>
      </p:sp>
      <p:graphicFrame>
        <p:nvGraphicFramePr>
          <p:cNvPr id="3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5200175"/>
              </p:ext>
            </p:extLst>
          </p:nvPr>
        </p:nvGraphicFramePr>
        <p:xfrm>
          <a:off x="6730567" y="4600313"/>
          <a:ext cx="5059506" cy="1619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6065"/>
                <a:gridCol w="851574"/>
                <a:gridCol w="1055596"/>
                <a:gridCol w="1786271"/>
              </a:tblGrid>
              <a:tr h="192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2014 год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</a:rPr>
                        <a:t>2015 год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Примечание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819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По льготам, введенным на федеральном уровне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  </a:t>
                      </a:r>
                      <a:r>
                        <a:rPr lang="ru-RU" sz="1000" dirty="0" smtClean="0">
                          <a:effectLst/>
                          <a:latin typeface="+mn-lt"/>
                        </a:rPr>
                        <a:t>6794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  <a:cs typeface="Times New Roman" panose="02020603050405020304" pitchFamily="18" charset="0"/>
                        </a:rPr>
                        <a:t>4379</a:t>
                      </a:r>
                      <a:endParaRPr lang="ru-RU" sz="10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+mn-lt"/>
                        </a:rPr>
                        <a:t>По данным налоговой отчетности за 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2015 </a:t>
                      </a:r>
                      <a:r>
                        <a:rPr lang="ru-RU" sz="900" dirty="0">
                          <a:effectLst/>
                          <a:latin typeface="+mn-lt"/>
                        </a:rPr>
                        <a:t>год (ф. </a:t>
                      </a:r>
                      <a:r>
                        <a:rPr lang="ru-RU" sz="900" dirty="0" smtClean="0">
                          <a:effectLst/>
                          <a:latin typeface="+mn-lt"/>
                        </a:rPr>
                        <a:t>5-МН) и сервиса </a:t>
                      </a:r>
                      <a:r>
                        <a:rPr lang="en-US" sz="900" dirty="0" smtClean="0">
                          <a:effectLst/>
                          <a:latin typeface="+mn-lt"/>
                        </a:rPr>
                        <a:t>https://ain.nalog.ru/ain/Default.aspx</a:t>
                      </a:r>
                      <a:endParaRPr lang="ru-RU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96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</a:rPr>
                        <a:t>По льготам, введенным на </a:t>
                      </a:r>
                      <a:r>
                        <a:rPr lang="ru-RU" sz="1000" dirty="0" smtClean="0">
                          <a:effectLst/>
                          <a:latin typeface="+mn-lt"/>
                        </a:rPr>
                        <a:t>местном </a:t>
                      </a:r>
                      <a:r>
                        <a:rPr lang="ru-RU" sz="1000" dirty="0">
                          <a:effectLst/>
                          <a:latin typeface="+mn-lt"/>
                        </a:rPr>
                        <a:t>уровне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0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+mn-lt"/>
                        </a:rPr>
                        <a:t> </a:t>
                      </a:r>
                      <a:endParaRPr lang="ru-RU" sz="1050" dirty="0">
                        <a:effectLst/>
                        <a:latin typeface="+mn-lt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+mn-lt"/>
                        </a:rPr>
                        <a:t>Решениями органов местного самоуправления льготы по налогу на имущество физических лиц не установлены</a:t>
                      </a:r>
                      <a:endParaRPr lang="ru-RU" sz="105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924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</a:rPr>
                        <a:t>ИТОГО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6794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  <a:cs typeface="Times New Roman" panose="02020603050405020304" pitchFamily="18" charset="0"/>
                        </a:rPr>
                        <a:t>4379</a:t>
                      </a:r>
                      <a:endParaRPr lang="ru-RU" sz="10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+mn-lt"/>
                        </a:rPr>
                        <a:t> </a:t>
                      </a:r>
                      <a:endParaRPr lang="ru-RU" sz="9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7747203" y="3730114"/>
            <a:ext cx="35304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429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50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</a:t>
            </a:r>
            <a:endParaRPr lang="ru-RU" altLang="ru-RU" sz="500" i="1" dirty="0">
              <a:solidFill>
                <a:srgbClr val="0070C0"/>
              </a:solidFill>
            </a:endParaRPr>
          </a:p>
          <a:p>
            <a:pPr lvl="0" indent="3429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5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налоговых </a:t>
            </a:r>
            <a:r>
              <a:rPr lang="ru-RU" altLang="ru-RU" sz="105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льготах по налогу на имущество физических лиц </a:t>
            </a:r>
            <a:r>
              <a:rPr lang="ru-RU" altLang="ru-RU" sz="105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altLang="ru-RU" sz="105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 </a:t>
            </a:r>
            <a:r>
              <a:rPr lang="ru-RU" altLang="ru-RU" sz="105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выпадающих доходов в связи с предоставлением данных </a:t>
            </a:r>
            <a:r>
              <a:rPr lang="ru-RU" altLang="ru-RU" sz="1050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льгот, </a:t>
            </a:r>
            <a:endParaRPr lang="ru-RU" altLang="ru-RU" sz="500" i="1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170471" y="4292895"/>
            <a:ext cx="7590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 smtClean="0"/>
              <a:t>тыс.руб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69478" y="1035385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i="1" dirty="0">
                <a:solidFill>
                  <a:srgbClr val="00B0F0"/>
                </a:solidFill>
              </a:rPr>
              <a:t>Всего начислено </a:t>
            </a:r>
            <a:r>
              <a:rPr lang="ru-RU" sz="1400" i="1" dirty="0" smtClean="0">
                <a:solidFill>
                  <a:srgbClr val="00B0F0"/>
                </a:solidFill>
              </a:rPr>
              <a:t>налога на имущество физических лиц</a:t>
            </a:r>
          </a:p>
          <a:p>
            <a:r>
              <a:rPr lang="ru-RU" sz="1400" i="1" dirty="0" smtClean="0">
                <a:solidFill>
                  <a:srgbClr val="00B0F0"/>
                </a:solidFill>
              </a:rPr>
              <a:t>за 2016г</a:t>
            </a:r>
            <a:r>
              <a:rPr lang="ru-RU" sz="1400" i="1" dirty="0">
                <a:solidFill>
                  <a:srgbClr val="00B0F0"/>
                </a:solidFill>
              </a:rPr>
              <a:t>. в сумме </a:t>
            </a:r>
            <a:r>
              <a:rPr lang="ru-RU" sz="1400" i="1" dirty="0" smtClean="0">
                <a:solidFill>
                  <a:srgbClr val="00B0F0"/>
                </a:solidFill>
              </a:rPr>
              <a:t>17076 </a:t>
            </a:r>
            <a:r>
              <a:rPr lang="ru-RU" sz="1400" i="1" dirty="0" err="1">
                <a:solidFill>
                  <a:srgbClr val="00B0F0"/>
                </a:solidFill>
              </a:rPr>
              <a:t>тыс.руб</a:t>
            </a:r>
            <a:r>
              <a:rPr lang="ru-RU" sz="1400" i="1" dirty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51868" y="2284993"/>
            <a:ext cx="188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ИП по </a:t>
            </a:r>
            <a:r>
              <a:rPr lang="ru-RU" sz="1200" dirty="0" err="1" smtClean="0">
                <a:solidFill>
                  <a:srgbClr val="002060"/>
                </a:solidFill>
              </a:rPr>
              <a:t>спец.режимам</a:t>
            </a:r>
            <a:endParaRPr lang="ru-RU" sz="1200" dirty="0" smtClean="0">
              <a:solidFill>
                <a:srgbClr val="002060"/>
              </a:solidFill>
            </a:endParaRPr>
          </a:p>
          <a:p>
            <a:pPr algn="ctr"/>
            <a:r>
              <a:rPr lang="ru-RU" sz="1200" dirty="0" smtClean="0">
                <a:solidFill>
                  <a:srgbClr val="0070C0"/>
                </a:solidFill>
              </a:rPr>
              <a:t>16 человек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866350" y="5495312"/>
            <a:ext cx="810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/>
              <a:t>2</a:t>
            </a:r>
          </a:p>
          <a:p>
            <a:pPr algn="ctr"/>
            <a:r>
              <a:rPr lang="ru-RU" sz="1400" dirty="0" err="1" smtClean="0"/>
              <a:t>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133374" y="2948165"/>
            <a:ext cx="8100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/>
              <a:t>59</a:t>
            </a:r>
          </a:p>
          <a:p>
            <a:pPr algn="ctr"/>
            <a:r>
              <a:rPr lang="ru-RU" sz="1400" dirty="0" err="1" smtClean="0"/>
              <a:t>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80052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2399" y="897468"/>
            <a:ext cx="96689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altLang="ru-RU" b="1" dirty="0" smtClean="0"/>
              <a:t>Подготовлено</a:t>
            </a:r>
            <a:r>
              <a:rPr lang="ru-RU" altLang="ru-RU" dirty="0" smtClean="0"/>
              <a:t> </a:t>
            </a:r>
          </a:p>
          <a:p>
            <a:pPr algn="just">
              <a:defRPr/>
            </a:pPr>
            <a:r>
              <a:rPr lang="ru-RU" altLang="ru-RU" dirty="0" smtClean="0"/>
              <a:t>Финансовое </a:t>
            </a:r>
            <a:r>
              <a:rPr lang="ru-RU" altLang="ru-RU" dirty="0"/>
              <a:t>управление Администрации муниципального района Мелеузовский район </a:t>
            </a:r>
            <a:endParaRPr lang="ru-RU" altLang="ru-RU" dirty="0" smtClean="0"/>
          </a:p>
          <a:p>
            <a:pPr algn="just">
              <a:defRPr/>
            </a:pPr>
            <a:endParaRPr lang="ru-RU" altLang="ru-RU" dirty="0"/>
          </a:p>
          <a:p>
            <a:pPr algn="just">
              <a:defRPr/>
            </a:pPr>
            <a:r>
              <a:rPr lang="ru-RU" altLang="ru-RU" b="1" dirty="0"/>
              <a:t>Контактная информация Финансового управления</a:t>
            </a:r>
            <a:r>
              <a:rPr lang="ru-RU" altLang="ru-RU" dirty="0"/>
              <a:t>:</a:t>
            </a:r>
          </a:p>
          <a:p>
            <a:pPr algn="just">
              <a:defRPr/>
            </a:pPr>
            <a:r>
              <a:rPr lang="ru-RU" altLang="ru-RU" dirty="0"/>
              <a:t>Адрес: 453850, Республика Башкортостан, </a:t>
            </a:r>
            <a:r>
              <a:rPr lang="ru-RU" altLang="ru-RU" dirty="0" err="1"/>
              <a:t>г.Мелеуз</a:t>
            </a:r>
            <a:r>
              <a:rPr lang="ru-RU" altLang="ru-RU" dirty="0"/>
              <a:t>, ул.Воровского,4. </a:t>
            </a:r>
          </a:p>
          <a:p>
            <a:pPr algn="just">
              <a:defRPr/>
            </a:pPr>
            <a:r>
              <a:rPr lang="ru-RU" altLang="ru-RU" dirty="0"/>
              <a:t>тел. (34764) 3-50-12 факс. (34764) 3-50-29 </a:t>
            </a:r>
            <a:endParaRPr lang="ru-RU" altLang="ru-RU" dirty="0" smtClean="0"/>
          </a:p>
          <a:p>
            <a:pPr algn="just">
              <a:defRPr/>
            </a:pPr>
            <a:r>
              <a:rPr lang="ru-RU" altLang="ru-RU" dirty="0" err="1" smtClean="0"/>
              <a:t>эл.почта</a:t>
            </a:r>
            <a:r>
              <a:rPr lang="ru-RU" altLang="ru-RU" dirty="0"/>
              <a:t>: meleuz_gfu@ufamts.ru&gt;</a:t>
            </a:r>
          </a:p>
        </p:txBody>
      </p:sp>
      <p:pic>
        <p:nvPicPr>
          <p:cNvPr id="5" name="Picture 9" descr="ge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6" y="540808"/>
            <a:ext cx="165735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73182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1931</TotalTime>
  <Words>1539</Words>
  <Application>Microsoft Office PowerPoint</Application>
  <PresentationFormat>Широкоэкранный</PresentationFormat>
  <Paragraphs>292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Информационная брошюра </vt:lpstr>
      <vt:lpstr>Презентация PowerPoint</vt:lpstr>
      <vt:lpstr>Кто и когда платит земельный налог  в бюджет муниципального района Мелеузовский район Республики Башкортостан </vt:lpstr>
      <vt:lpstr>Кто и когда платит налог на имущество физических лиц  в бюджет муниципального района Мелеузовский район Республики Башкортостан </vt:lpstr>
      <vt:lpstr>Особенности исчисления налога на имущество физических лиц исходя из кадастровой стоимости с 01.01.2015г.</vt:lpstr>
      <vt:lpstr>Сумма предоставленных льгот по земельному налогу с физических лиц за 2016 год в муниципальном районе Мелеузовский район Республики Башкортостан </vt:lpstr>
      <vt:lpstr>Сумма предоставленных льгот по налогу на имущество физических лиц за 2016 год в муниципальном районе Мелеузовский район Республики Башкортостан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Ольга</cp:lastModifiedBy>
  <cp:revision>125</cp:revision>
  <cp:lastPrinted>2017-02-17T07:57:36Z</cp:lastPrinted>
  <dcterms:created xsi:type="dcterms:W3CDTF">2016-01-28T06:18:57Z</dcterms:created>
  <dcterms:modified xsi:type="dcterms:W3CDTF">2017-02-21T03:38:26Z</dcterms:modified>
</cp:coreProperties>
</file>